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80" r:id="rId4"/>
    <p:sldId id="281" r:id="rId5"/>
    <p:sldId id="282" r:id="rId6"/>
    <p:sldId id="262" r:id="rId7"/>
    <p:sldId id="284" r:id="rId8"/>
    <p:sldId id="263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4" r:id="rId19"/>
    <p:sldId id="296" r:id="rId20"/>
    <p:sldId id="302" r:id="rId21"/>
    <p:sldId id="303" r:id="rId22"/>
    <p:sldId id="304" r:id="rId23"/>
    <p:sldId id="305" r:id="rId24"/>
    <p:sldId id="279" r:id="rId25"/>
  </p:sldIdLst>
  <p:sldSz cx="9144000" cy="6858000" type="screen4x3"/>
  <p:notesSz cx="6918325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EFB26-B71B-2D44-9B5C-21585F9DE368}" type="doc">
      <dgm:prSet loTypeId="urn:microsoft.com/office/officeart/2005/8/layout/cycle1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9032F3-E426-D34C-BF72-DB20DCDE0F87}">
      <dgm:prSet phldrT="[Text]"/>
      <dgm:spPr/>
      <dgm:t>
        <a:bodyPr/>
        <a:lstStyle/>
        <a:p>
          <a:r>
            <a:rPr lang="en-US" dirty="0" smtClean="0"/>
            <a:t>To improve student performance.</a:t>
          </a:r>
          <a:endParaRPr lang="en-US" dirty="0"/>
        </a:p>
      </dgm:t>
    </dgm:pt>
    <dgm:pt modelId="{600F96AC-0249-624B-ADA1-2C96CDE7AC4C}" type="parTrans" cxnId="{ED6707DB-FD86-964D-8161-6F6CA51D2933}">
      <dgm:prSet/>
      <dgm:spPr/>
      <dgm:t>
        <a:bodyPr/>
        <a:lstStyle/>
        <a:p>
          <a:endParaRPr lang="en-US"/>
        </a:p>
      </dgm:t>
    </dgm:pt>
    <dgm:pt modelId="{A45DE0BC-EF2D-9C4B-AFD3-6076519F1AFE}" type="sibTrans" cxnId="{ED6707DB-FD86-964D-8161-6F6CA51D2933}">
      <dgm:prSet/>
      <dgm:spPr/>
      <dgm:t>
        <a:bodyPr/>
        <a:lstStyle/>
        <a:p>
          <a:endParaRPr lang="en-US"/>
        </a:p>
      </dgm:t>
    </dgm:pt>
    <dgm:pt modelId="{5563ED99-85CA-1B4C-BBCD-A9963B170F68}">
      <dgm:prSet phldrT="[Text]"/>
      <dgm:spPr/>
      <dgm:t>
        <a:bodyPr/>
        <a:lstStyle/>
        <a:p>
          <a:r>
            <a:rPr lang="en-US" dirty="0" smtClean="0"/>
            <a:t>To communicate.</a:t>
          </a:r>
          <a:endParaRPr lang="en-US" dirty="0"/>
        </a:p>
      </dgm:t>
    </dgm:pt>
    <dgm:pt modelId="{8DDA2869-24B8-B14B-AF0E-33CD65BBD3B7}" type="parTrans" cxnId="{4FEADBBE-DD25-234C-9B21-1C2A5423E343}">
      <dgm:prSet/>
      <dgm:spPr/>
      <dgm:t>
        <a:bodyPr/>
        <a:lstStyle/>
        <a:p>
          <a:endParaRPr lang="en-US"/>
        </a:p>
      </dgm:t>
    </dgm:pt>
    <dgm:pt modelId="{E8646E7B-A793-BE40-ADB8-64DB9972F690}" type="sibTrans" cxnId="{4FEADBBE-DD25-234C-9B21-1C2A5423E343}">
      <dgm:prSet/>
      <dgm:spPr/>
      <dgm:t>
        <a:bodyPr/>
        <a:lstStyle/>
        <a:p>
          <a:endParaRPr lang="en-US"/>
        </a:p>
      </dgm:t>
    </dgm:pt>
    <dgm:pt modelId="{90397672-0105-5A44-8861-B334C9563569}">
      <dgm:prSet phldrT="[Text]"/>
      <dgm:spPr/>
      <dgm:t>
        <a:bodyPr/>
        <a:lstStyle/>
        <a:p>
          <a:r>
            <a:rPr lang="en-US" dirty="0" smtClean="0"/>
            <a:t>To review.</a:t>
          </a:r>
          <a:endParaRPr lang="en-US" dirty="0"/>
        </a:p>
      </dgm:t>
    </dgm:pt>
    <dgm:pt modelId="{36C5D9D8-3D3F-0B43-AEF9-6217864AD005}" type="parTrans" cxnId="{8CAA7718-C8BA-9648-93C9-DD5777FFFB16}">
      <dgm:prSet/>
      <dgm:spPr/>
      <dgm:t>
        <a:bodyPr/>
        <a:lstStyle/>
        <a:p>
          <a:endParaRPr lang="en-US"/>
        </a:p>
      </dgm:t>
    </dgm:pt>
    <dgm:pt modelId="{D62B621C-339D-3347-82EF-D5BDD3B110FD}" type="sibTrans" cxnId="{8CAA7718-C8BA-9648-93C9-DD5777FFFB16}">
      <dgm:prSet/>
      <dgm:spPr/>
      <dgm:t>
        <a:bodyPr/>
        <a:lstStyle/>
        <a:p>
          <a:endParaRPr lang="en-US"/>
        </a:p>
      </dgm:t>
    </dgm:pt>
    <dgm:pt modelId="{E61FB91D-3616-924F-9769-88793B0AD750}">
      <dgm:prSet/>
      <dgm:spPr/>
      <dgm:t>
        <a:bodyPr/>
        <a:lstStyle/>
        <a:p>
          <a:r>
            <a:rPr lang="en-US" dirty="0" smtClean="0"/>
            <a:t>To validate.</a:t>
          </a:r>
          <a:endParaRPr lang="en-US" dirty="0"/>
        </a:p>
      </dgm:t>
    </dgm:pt>
    <dgm:pt modelId="{70A7A407-C996-6E41-A4CA-98CBD641D18D}" type="parTrans" cxnId="{3BBE26AD-B560-DE42-A7D8-B49D742AA4B9}">
      <dgm:prSet/>
      <dgm:spPr/>
      <dgm:t>
        <a:bodyPr/>
        <a:lstStyle/>
        <a:p>
          <a:endParaRPr lang="en-US"/>
        </a:p>
      </dgm:t>
    </dgm:pt>
    <dgm:pt modelId="{448FA454-64DC-F348-A672-F8072B23321B}" type="sibTrans" cxnId="{3BBE26AD-B560-DE42-A7D8-B49D742AA4B9}">
      <dgm:prSet/>
      <dgm:spPr/>
      <dgm:t>
        <a:bodyPr/>
        <a:lstStyle/>
        <a:p>
          <a:endParaRPr lang="en-US"/>
        </a:p>
      </dgm:t>
    </dgm:pt>
    <dgm:pt modelId="{0599DE69-2A8A-9C46-A24D-3FB5966490B7}">
      <dgm:prSet/>
      <dgm:spPr/>
      <dgm:t>
        <a:bodyPr/>
        <a:lstStyle/>
        <a:p>
          <a:r>
            <a:rPr lang="en-US" dirty="0" smtClean="0"/>
            <a:t>To develop.</a:t>
          </a:r>
          <a:endParaRPr lang="en-US" dirty="0"/>
        </a:p>
      </dgm:t>
    </dgm:pt>
    <dgm:pt modelId="{85AE68B6-C775-EB40-9081-FC2897E451A6}" type="parTrans" cxnId="{838CABB8-3334-4444-950A-5A31A803073A}">
      <dgm:prSet/>
      <dgm:spPr/>
      <dgm:t>
        <a:bodyPr/>
        <a:lstStyle/>
        <a:p>
          <a:endParaRPr lang="en-US"/>
        </a:p>
      </dgm:t>
    </dgm:pt>
    <dgm:pt modelId="{7CA1918A-B532-4C4A-9ADD-A9B2E68D46F0}" type="sibTrans" cxnId="{838CABB8-3334-4444-950A-5A31A803073A}">
      <dgm:prSet/>
      <dgm:spPr/>
      <dgm:t>
        <a:bodyPr/>
        <a:lstStyle/>
        <a:p>
          <a:endParaRPr lang="en-US"/>
        </a:p>
      </dgm:t>
    </dgm:pt>
    <dgm:pt modelId="{0C4FBCE8-4A80-3742-8C36-44A9DDBC9622}" type="pres">
      <dgm:prSet presAssocID="{CBBEFB26-B71B-2D44-9B5C-21585F9DE3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7C7FD1-0A78-6548-93EC-A05895AE9AC5}" type="pres">
      <dgm:prSet presAssocID="{849032F3-E426-D34C-BF72-DB20DCDE0F87}" presName="dummy" presStyleCnt="0"/>
      <dgm:spPr/>
    </dgm:pt>
    <dgm:pt modelId="{B9EF1952-7BA1-6C40-B4E2-AEE6F72D80AA}" type="pres">
      <dgm:prSet presAssocID="{849032F3-E426-D34C-BF72-DB20DCDE0F8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86411-A9C8-A74C-A5DE-F4152D820B1D}" type="pres">
      <dgm:prSet presAssocID="{A45DE0BC-EF2D-9C4B-AFD3-6076519F1AFE}" presName="sibTrans" presStyleLbl="node1" presStyleIdx="0" presStyleCnt="5"/>
      <dgm:spPr/>
      <dgm:t>
        <a:bodyPr/>
        <a:lstStyle/>
        <a:p>
          <a:endParaRPr lang="en-US"/>
        </a:p>
      </dgm:t>
    </dgm:pt>
    <dgm:pt modelId="{3DA26EBC-E03A-104A-9427-EFD80851AD53}" type="pres">
      <dgm:prSet presAssocID="{5563ED99-85CA-1B4C-BBCD-A9963B170F68}" presName="dummy" presStyleCnt="0"/>
      <dgm:spPr/>
    </dgm:pt>
    <dgm:pt modelId="{0851F372-334F-C14B-9191-1FECFD21476A}" type="pres">
      <dgm:prSet presAssocID="{5563ED99-85CA-1B4C-BBCD-A9963B170F68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A8677-E281-F541-A115-F61750E75AE5}" type="pres">
      <dgm:prSet presAssocID="{E8646E7B-A793-BE40-ADB8-64DB9972F690}" presName="sibTrans" presStyleLbl="node1" presStyleIdx="1" presStyleCnt="5"/>
      <dgm:spPr/>
      <dgm:t>
        <a:bodyPr/>
        <a:lstStyle/>
        <a:p>
          <a:endParaRPr lang="en-US"/>
        </a:p>
      </dgm:t>
    </dgm:pt>
    <dgm:pt modelId="{892EDBBB-AE8D-7F45-9BC3-E051C54668B7}" type="pres">
      <dgm:prSet presAssocID="{90397672-0105-5A44-8861-B334C9563569}" presName="dummy" presStyleCnt="0"/>
      <dgm:spPr/>
    </dgm:pt>
    <dgm:pt modelId="{383BA4E7-9632-B747-BC21-A013A39C6760}" type="pres">
      <dgm:prSet presAssocID="{90397672-0105-5A44-8861-B334C956356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08A86-BEA3-0346-AF36-D6F8FCF8907A}" type="pres">
      <dgm:prSet presAssocID="{D62B621C-339D-3347-82EF-D5BDD3B110FD}" presName="sibTrans" presStyleLbl="node1" presStyleIdx="2" presStyleCnt="5"/>
      <dgm:spPr/>
      <dgm:t>
        <a:bodyPr/>
        <a:lstStyle/>
        <a:p>
          <a:endParaRPr lang="en-US"/>
        </a:p>
      </dgm:t>
    </dgm:pt>
    <dgm:pt modelId="{6715D4D5-5A7F-B048-9807-EDCFA8BA7A3E}" type="pres">
      <dgm:prSet presAssocID="{E61FB91D-3616-924F-9769-88793B0AD750}" presName="dummy" presStyleCnt="0"/>
      <dgm:spPr/>
    </dgm:pt>
    <dgm:pt modelId="{43997B49-CA94-FB4A-9929-C9EE826AFAEC}" type="pres">
      <dgm:prSet presAssocID="{E61FB91D-3616-924F-9769-88793B0AD75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E8C62-2B51-1044-9B67-0E0E9D0406C5}" type="pres">
      <dgm:prSet presAssocID="{448FA454-64DC-F348-A672-F8072B23321B}" presName="sibTrans" presStyleLbl="node1" presStyleIdx="3" presStyleCnt="5"/>
      <dgm:spPr/>
      <dgm:t>
        <a:bodyPr/>
        <a:lstStyle/>
        <a:p>
          <a:endParaRPr lang="en-US"/>
        </a:p>
      </dgm:t>
    </dgm:pt>
    <dgm:pt modelId="{FD81FDD3-1C01-334D-8539-3605BA29D8ED}" type="pres">
      <dgm:prSet presAssocID="{0599DE69-2A8A-9C46-A24D-3FB5966490B7}" presName="dummy" presStyleCnt="0"/>
      <dgm:spPr/>
    </dgm:pt>
    <dgm:pt modelId="{8A446647-65C9-804D-8BBD-588CCA6DD88C}" type="pres">
      <dgm:prSet presAssocID="{0599DE69-2A8A-9C46-A24D-3FB5966490B7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98470-1D65-774A-9371-80108299F3DD}" type="pres">
      <dgm:prSet presAssocID="{7CA1918A-B532-4C4A-9ADD-A9B2E68D46F0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EC064ED-5F20-5E46-832C-3803742085F7}" type="presOf" srcId="{5563ED99-85CA-1B4C-BBCD-A9963B170F68}" destId="{0851F372-334F-C14B-9191-1FECFD21476A}" srcOrd="0" destOrd="0" presId="urn:microsoft.com/office/officeart/2005/8/layout/cycle1"/>
    <dgm:cxn modelId="{FFB0A2A3-2730-E949-98F1-2713DDB034BB}" type="presOf" srcId="{D62B621C-339D-3347-82EF-D5BDD3B110FD}" destId="{DF608A86-BEA3-0346-AF36-D6F8FCF8907A}" srcOrd="0" destOrd="0" presId="urn:microsoft.com/office/officeart/2005/8/layout/cycle1"/>
    <dgm:cxn modelId="{F153C697-88E5-B148-8E6B-428D8850A6CF}" type="presOf" srcId="{E61FB91D-3616-924F-9769-88793B0AD750}" destId="{43997B49-CA94-FB4A-9929-C9EE826AFAEC}" srcOrd="0" destOrd="0" presId="urn:microsoft.com/office/officeart/2005/8/layout/cycle1"/>
    <dgm:cxn modelId="{F24C3F59-372A-FC4A-8390-ACA8657C0F35}" type="presOf" srcId="{849032F3-E426-D34C-BF72-DB20DCDE0F87}" destId="{B9EF1952-7BA1-6C40-B4E2-AEE6F72D80AA}" srcOrd="0" destOrd="0" presId="urn:microsoft.com/office/officeart/2005/8/layout/cycle1"/>
    <dgm:cxn modelId="{4FE6F7D7-419B-3047-89AE-E9DBCFE3ECC8}" type="presOf" srcId="{E8646E7B-A793-BE40-ADB8-64DB9972F690}" destId="{377A8677-E281-F541-A115-F61750E75AE5}" srcOrd="0" destOrd="0" presId="urn:microsoft.com/office/officeart/2005/8/layout/cycle1"/>
    <dgm:cxn modelId="{6A0D414C-46AA-CA45-B5EC-633C4DCD430A}" type="presOf" srcId="{90397672-0105-5A44-8861-B334C9563569}" destId="{383BA4E7-9632-B747-BC21-A013A39C6760}" srcOrd="0" destOrd="0" presId="urn:microsoft.com/office/officeart/2005/8/layout/cycle1"/>
    <dgm:cxn modelId="{2D436937-8D02-9444-AA0A-316861DC8459}" type="presOf" srcId="{448FA454-64DC-F348-A672-F8072B23321B}" destId="{698E8C62-2B51-1044-9B67-0E0E9D0406C5}" srcOrd="0" destOrd="0" presId="urn:microsoft.com/office/officeart/2005/8/layout/cycle1"/>
    <dgm:cxn modelId="{ED6707DB-FD86-964D-8161-6F6CA51D2933}" srcId="{CBBEFB26-B71B-2D44-9B5C-21585F9DE368}" destId="{849032F3-E426-D34C-BF72-DB20DCDE0F87}" srcOrd="0" destOrd="0" parTransId="{600F96AC-0249-624B-ADA1-2C96CDE7AC4C}" sibTransId="{A45DE0BC-EF2D-9C4B-AFD3-6076519F1AFE}"/>
    <dgm:cxn modelId="{4FEADBBE-DD25-234C-9B21-1C2A5423E343}" srcId="{CBBEFB26-B71B-2D44-9B5C-21585F9DE368}" destId="{5563ED99-85CA-1B4C-BBCD-A9963B170F68}" srcOrd="1" destOrd="0" parTransId="{8DDA2869-24B8-B14B-AF0E-33CD65BBD3B7}" sibTransId="{E8646E7B-A793-BE40-ADB8-64DB9972F690}"/>
    <dgm:cxn modelId="{1B056417-3D16-DC4E-8094-8AEF7FF36D3D}" type="presOf" srcId="{CBBEFB26-B71B-2D44-9B5C-21585F9DE368}" destId="{0C4FBCE8-4A80-3742-8C36-44A9DDBC9622}" srcOrd="0" destOrd="0" presId="urn:microsoft.com/office/officeart/2005/8/layout/cycle1"/>
    <dgm:cxn modelId="{86C97361-C58F-8843-83E3-802FDA14D5EC}" type="presOf" srcId="{A45DE0BC-EF2D-9C4B-AFD3-6076519F1AFE}" destId="{57586411-A9C8-A74C-A5DE-F4152D820B1D}" srcOrd="0" destOrd="0" presId="urn:microsoft.com/office/officeart/2005/8/layout/cycle1"/>
    <dgm:cxn modelId="{6EFFAA11-332D-FC47-9AD6-118023C6CF14}" type="presOf" srcId="{0599DE69-2A8A-9C46-A24D-3FB5966490B7}" destId="{8A446647-65C9-804D-8BBD-588CCA6DD88C}" srcOrd="0" destOrd="0" presId="urn:microsoft.com/office/officeart/2005/8/layout/cycle1"/>
    <dgm:cxn modelId="{8CAA7718-C8BA-9648-93C9-DD5777FFFB16}" srcId="{CBBEFB26-B71B-2D44-9B5C-21585F9DE368}" destId="{90397672-0105-5A44-8861-B334C9563569}" srcOrd="2" destOrd="0" parTransId="{36C5D9D8-3D3F-0B43-AEF9-6217864AD005}" sibTransId="{D62B621C-339D-3347-82EF-D5BDD3B110FD}"/>
    <dgm:cxn modelId="{3BBE26AD-B560-DE42-A7D8-B49D742AA4B9}" srcId="{CBBEFB26-B71B-2D44-9B5C-21585F9DE368}" destId="{E61FB91D-3616-924F-9769-88793B0AD750}" srcOrd="3" destOrd="0" parTransId="{70A7A407-C996-6E41-A4CA-98CBD641D18D}" sibTransId="{448FA454-64DC-F348-A672-F8072B23321B}"/>
    <dgm:cxn modelId="{BC040171-BFC5-7C42-9274-D3F378E4EF6E}" type="presOf" srcId="{7CA1918A-B532-4C4A-9ADD-A9B2E68D46F0}" destId="{7BB98470-1D65-774A-9371-80108299F3DD}" srcOrd="0" destOrd="0" presId="urn:microsoft.com/office/officeart/2005/8/layout/cycle1"/>
    <dgm:cxn modelId="{838CABB8-3334-4444-950A-5A31A803073A}" srcId="{CBBEFB26-B71B-2D44-9B5C-21585F9DE368}" destId="{0599DE69-2A8A-9C46-A24D-3FB5966490B7}" srcOrd="4" destOrd="0" parTransId="{85AE68B6-C775-EB40-9081-FC2897E451A6}" sibTransId="{7CA1918A-B532-4C4A-9ADD-A9B2E68D46F0}"/>
    <dgm:cxn modelId="{F553763D-9713-324F-8A95-71A50C384028}" type="presParOf" srcId="{0C4FBCE8-4A80-3742-8C36-44A9DDBC9622}" destId="{577C7FD1-0A78-6548-93EC-A05895AE9AC5}" srcOrd="0" destOrd="0" presId="urn:microsoft.com/office/officeart/2005/8/layout/cycle1"/>
    <dgm:cxn modelId="{84DD76C0-3DF5-BD44-A053-CC6FD1832FCD}" type="presParOf" srcId="{0C4FBCE8-4A80-3742-8C36-44A9DDBC9622}" destId="{B9EF1952-7BA1-6C40-B4E2-AEE6F72D80AA}" srcOrd="1" destOrd="0" presId="urn:microsoft.com/office/officeart/2005/8/layout/cycle1"/>
    <dgm:cxn modelId="{A5D4FB7D-2964-6D4B-B535-D32953217FF0}" type="presParOf" srcId="{0C4FBCE8-4A80-3742-8C36-44A9DDBC9622}" destId="{57586411-A9C8-A74C-A5DE-F4152D820B1D}" srcOrd="2" destOrd="0" presId="urn:microsoft.com/office/officeart/2005/8/layout/cycle1"/>
    <dgm:cxn modelId="{9FC18089-7321-A646-B9DD-849D0C523B7F}" type="presParOf" srcId="{0C4FBCE8-4A80-3742-8C36-44A9DDBC9622}" destId="{3DA26EBC-E03A-104A-9427-EFD80851AD53}" srcOrd="3" destOrd="0" presId="urn:microsoft.com/office/officeart/2005/8/layout/cycle1"/>
    <dgm:cxn modelId="{009B748C-7AAA-7A4A-8C4A-919C8CB2AB9B}" type="presParOf" srcId="{0C4FBCE8-4A80-3742-8C36-44A9DDBC9622}" destId="{0851F372-334F-C14B-9191-1FECFD21476A}" srcOrd="4" destOrd="0" presId="urn:microsoft.com/office/officeart/2005/8/layout/cycle1"/>
    <dgm:cxn modelId="{B8387301-980B-D344-B424-725AEE6D0636}" type="presParOf" srcId="{0C4FBCE8-4A80-3742-8C36-44A9DDBC9622}" destId="{377A8677-E281-F541-A115-F61750E75AE5}" srcOrd="5" destOrd="0" presId="urn:microsoft.com/office/officeart/2005/8/layout/cycle1"/>
    <dgm:cxn modelId="{D08E0951-E6A1-D64E-9A62-14A6168242F0}" type="presParOf" srcId="{0C4FBCE8-4A80-3742-8C36-44A9DDBC9622}" destId="{892EDBBB-AE8D-7F45-9BC3-E051C54668B7}" srcOrd="6" destOrd="0" presId="urn:microsoft.com/office/officeart/2005/8/layout/cycle1"/>
    <dgm:cxn modelId="{9885C7B0-52F7-4C46-B7D2-158730F50ADD}" type="presParOf" srcId="{0C4FBCE8-4A80-3742-8C36-44A9DDBC9622}" destId="{383BA4E7-9632-B747-BC21-A013A39C6760}" srcOrd="7" destOrd="0" presId="urn:microsoft.com/office/officeart/2005/8/layout/cycle1"/>
    <dgm:cxn modelId="{747EB0DC-8971-9545-B048-0FCB81D5FAD0}" type="presParOf" srcId="{0C4FBCE8-4A80-3742-8C36-44A9DDBC9622}" destId="{DF608A86-BEA3-0346-AF36-D6F8FCF8907A}" srcOrd="8" destOrd="0" presId="urn:microsoft.com/office/officeart/2005/8/layout/cycle1"/>
    <dgm:cxn modelId="{4CF575DA-318D-7C48-9F75-F05E4E47A476}" type="presParOf" srcId="{0C4FBCE8-4A80-3742-8C36-44A9DDBC9622}" destId="{6715D4D5-5A7F-B048-9807-EDCFA8BA7A3E}" srcOrd="9" destOrd="0" presId="urn:microsoft.com/office/officeart/2005/8/layout/cycle1"/>
    <dgm:cxn modelId="{51844D81-8E4E-7546-AC21-32E46F1F7883}" type="presParOf" srcId="{0C4FBCE8-4A80-3742-8C36-44A9DDBC9622}" destId="{43997B49-CA94-FB4A-9929-C9EE826AFAEC}" srcOrd="10" destOrd="0" presId="urn:microsoft.com/office/officeart/2005/8/layout/cycle1"/>
    <dgm:cxn modelId="{5CF08075-E2B8-BA47-B464-54C583B6D30F}" type="presParOf" srcId="{0C4FBCE8-4A80-3742-8C36-44A9DDBC9622}" destId="{698E8C62-2B51-1044-9B67-0E0E9D0406C5}" srcOrd="11" destOrd="0" presId="urn:microsoft.com/office/officeart/2005/8/layout/cycle1"/>
    <dgm:cxn modelId="{9E02026E-3F50-634C-AF03-62E8F722FCEE}" type="presParOf" srcId="{0C4FBCE8-4A80-3742-8C36-44A9DDBC9622}" destId="{FD81FDD3-1C01-334D-8539-3605BA29D8ED}" srcOrd="12" destOrd="0" presId="urn:microsoft.com/office/officeart/2005/8/layout/cycle1"/>
    <dgm:cxn modelId="{A9712A62-96D6-8A47-B4CD-AA1366094D23}" type="presParOf" srcId="{0C4FBCE8-4A80-3742-8C36-44A9DDBC9622}" destId="{8A446647-65C9-804D-8BBD-588CCA6DD88C}" srcOrd="13" destOrd="0" presId="urn:microsoft.com/office/officeart/2005/8/layout/cycle1"/>
    <dgm:cxn modelId="{AD6BF79D-2A3D-0B48-8B5D-9AE6C228FAC3}" type="presParOf" srcId="{0C4FBCE8-4A80-3742-8C36-44A9DDBC9622}" destId="{7BB98470-1D65-774A-9371-80108299F3D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BAE05-03B2-6F43-91D1-7DF97243FA47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0A677A-A01A-8D41-B9DB-592650A64428}">
      <dgm:prSet phldrT="[Text]"/>
      <dgm:spPr/>
      <dgm:t>
        <a:bodyPr/>
        <a:lstStyle/>
        <a:p>
          <a:r>
            <a:rPr lang="en-US" dirty="0" smtClean="0"/>
            <a:t>Stage 1</a:t>
          </a:r>
          <a:endParaRPr lang="en-US" dirty="0"/>
        </a:p>
      </dgm:t>
    </dgm:pt>
    <dgm:pt modelId="{E7B20893-D287-E440-9F12-A939FB97FBC9}" type="parTrans" cxnId="{0FC826CF-356B-624A-B9E5-713952931ED4}">
      <dgm:prSet/>
      <dgm:spPr/>
      <dgm:t>
        <a:bodyPr/>
        <a:lstStyle/>
        <a:p>
          <a:endParaRPr lang="en-US"/>
        </a:p>
      </dgm:t>
    </dgm:pt>
    <dgm:pt modelId="{982C38F1-8413-D94B-85DE-95C5453C744C}" type="sibTrans" cxnId="{0FC826CF-356B-624A-B9E5-713952931ED4}">
      <dgm:prSet/>
      <dgm:spPr/>
      <dgm:t>
        <a:bodyPr/>
        <a:lstStyle/>
        <a:p>
          <a:endParaRPr lang="en-US"/>
        </a:p>
      </dgm:t>
    </dgm:pt>
    <dgm:pt modelId="{F67C0657-6707-6046-89E4-8F53F6570B1F}">
      <dgm:prSet phldrT="[Text]"/>
      <dgm:spPr/>
      <dgm:t>
        <a:bodyPr/>
        <a:lstStyle/>
        <a:p>
          <a:r>
            <a:rPr lang="en-US" dirty="0" smtClean="0"/>
            <a:t>Desired Results</a:t>
          </a:r>
          <a:endParaRPr lang="en-US" dirty="0"/>
        </a:p>
      </dgm:t>
    </dgm:pt>
    <dgm:pt modelId="{279115F9-6D3D-6340-9024-8201DF33F951}" type="parTrans" cxnId="{4C82F66A-9AC2-B545-AE2C-F047A9E56622}">
      <dgm:prSet/>
      <dgm:spPr/>
      <dgm:t>
        <a:bodyPr/>
        <a:lstStyle/>
        <a:p>
          <a:endParaRPr lang="en-US"/>
        </a:p>
      </dgm:t>
    </dgm:pt>
    <dgm:pt modelId="{EBF3674B-CE37-5C4B-88E0-5ADD00E58830}" type="sibTrans" cxnId="{4C82F66A-9AC2-B545-AE2C-F047A9E56622}">
      <dgm:prSet/>
      <dgm:spPr/>
      <dgm:t>
        <a:bodyPr/>
        <a:lstStyle/>
        <a:p>
          <a:endParaRPr lang="en-US"/>
        </a:p>
      </dgm:t>
    </dgm:pt>
    <dgm:pt modelId="{3F33F058-E1F9-8048-B446-68A01B2282C2}">
      <dgm:prSet phldrT="[Text]"/>
      <dgm:spPr/>
      <dgm:t>
        <a:bodyPr/>
        <a:lstStyle/>
        <a:p>
          <a:r>
            <a:rPr lang="en-US" dirty="0" smtClean="0"/>
            <a:t>Stage 2</a:t>
          </a:r>
          <a:endParaRPr lang="en-US" dirty="0"/>
        </a:p>
      </dgm:t>
    </dgm:pt>
    <dgm:pt modelId="{CEFE5E26-33EC-4D47-9EE7-1C0CA0DACF78}" type="parTrans" cxnId="{09211E4A-4BE5-A44F-A523-690FEDDAB6DD}">
      <dgm:prSet/>
      <dgm:spPr/>
      <dgm:t>
        <a:bodyPr/>
        <a:lstStyle/>
        <a:p>
          <a:endParaRPr lang="en-US"/>
        </a:p>
      </dgm:t>
    </dgm:pt>
    <dgm:pt modelId="{42F0C345-0935-D740-8249-31CDCEE76853}" type="sibTrans" cxnId="{09211E4A-4BE5-A44F-A523-690FEDDAB6DD}">
      <dgm:prSet/>
      <dgm:spPr/>
      <dgm:t>
        <a:bodyPr/>
        <a:lstStyle/>
        <a:p>
          <a:endParaRPr lang="en-US"/>
        </a:p>
      </dgm:t>
    </dgm:pt>
    <dgm:pt modelId="{5CE579B6-72CE-7F46-8470-EAE59687C2F8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FA3E689D-8BD8-F645-AD84-F003620BF4A2}" type="parTrans" cxnId="{1842A1ED-0F4E-2447-8BC8-BDED1CA7459D}">
      <dgm:prSet/>
      <dgm:spPr/>
      <dgm:t>
        <a:bodyPr/>
        <a:lstStyle/>
        <a:p>
          <a:endParaRPr lang="en-US"/>
        </a:p>
      </dgm:t>
    </dgm:pt>
    <dgm:pt modelId="{32D8E9EB-E25B-CB47-AFCF-F79BCD9A8CE1}" type="sibTrans" cxnId="{1842A1ED-0F4E-2447-8BC8-BDED1CA7459D}">
      <dgm:prSet/>
      <dgm:spPr/>
      <dgm:t>
        <a:bodyPr/>
        <a:lstStyle/>
        <a:p>
          <a:endParaRPr lang="en-US"/>
        </a:p>
      </dgm:t>
    </dgm:pt>
    <dgm:pt modelId="{F43D1ED2-6EA3-6947-A1A7-B6226B4715A9}">
      <dgm:prSet phldrT="[Text]"/>
      <dgm:spPr/>
      <dgm:t>
        <a:bodyPr/>
        <a:lstStyle/>
        <a:p>
          <a:r>
            <a:rPr lang="en-US" dirty="0" smtClean="0"/>
            <a:t>Stage 3</a:t>
          </a:r>
          <a:endParaRPr lang="en-US" dirty="0"/>
        </a:p>
      </dgm:t>
    </dgm:pt>
    <dgm:pt modelId="{D66BC506-72B7-6C47-888C-AD87B8111B15}" type="parTrans" cxnId="{4A64E279-60C9-8540-AE45-88319EE3921A}">
      <dgm:prSet/>
      <dgm:spPr/>
      <dgm:t>
        <a:bodyPr/>
        <a:lstStyle/>
        <a:p>
          <a:endParaRPr lang="en-US"/>
        </a:p>
      </dgm:t>
    </dgm:pt>
    <dgm:pt modelId="{82CCB553-66B9-6F4D-89E4-22EF379132DE}" type="sibTrans" cxnId="{4A64E279-60C9-8540-AE45-88319EE3921A}">
      <dgm:prSet/>
      <dgm:spPr/>
      <dgm:t>
        <a:bodyPr/>
        <a:lstStyle/>
        <a:p>
          <a:endParaRPr lang="en-US"/>
        </a:p>
      </dgm:t>
    </dgm:pt>
    <dgm:pt modelId="{6A7E24F4-0815-CF40-B0EA-2818199F2C55}">
      <dgm:prSet phldrT="[Text]"/>
      <dgm:spPr/>
      <dgm:t>
        <a:bodyPr/>
        <a:lstStyle/>
        <a:p>
          <a:r>
            <a:rPr lang="en-US" dirty="0" smtClean="0"/>
            <a:t>Learning Plan</a:t>
          </a:r>
          <a:endParaRPr lang="en-US" dirty="0"/>
        </a:p>
      </dgm:t>
    </dgm:pt>
    <dgm:pt modelId="{27646374-6DD9-B440-A159-F39053CC0919}" type="parTrans" cxnId="{B80C29BB-9714-9C41-81B6-35F4F147C968}">
      <dgm:prSet/>
      <dgm:spPr/>
      <dgm:t>
        <a:bodyPr/>
        <a:lstStyle/>
        <a:p>
          <a:endParaRPr lang="en-US"/>
        </a:p>
      </dgm:t>
    </dgm:pt>
    <dgm:pt modelId="{4C80DEFF-012F-204B-9BA4-CEC033263878}" type="sibTrans" cxnId="{B80C29BB-9714-9C41-81B6-35F4F147C968}">
      <dgm:prSet/>
      <dgm:spPr/>
      <dgm:t>
        <a:bodyPr/>
        <a:lstStyle/>
        <a:p>
          <a:endParaRPr lang="en-US"/>
        </a:p>
      </dgm:t>
    </dgm:pt>
    <dgm:pt modelId="{551057CD-0F84-694F-B3AB-B5B0B4437B5F}" type="pres">
      <dgm:prSet presAssocID="{814BAE05-03B2-6F43-91D1-7DF97243FA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553BA3-A906-9F47-8C6B-CC1406E7D8C1}" type="pres">
      <dgm:prSet presAssocID="{B30A677A-A01A-8D41-B9DB-592650A64428}" presName="composite" presStyleCnt="0"/>
      <dgm:spPr/>
    </dgm:pt>
    <dgm:pt modelId="{21C4FF69-8597-FF47-B6BF-E4C6DB5CFDEB}" type="pres">
      <dgm:prSet presAssocID="{B30A677A-A01A-8D41-B9DB-592650A6442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36490-4E35-3F44-AD5F-BCE1214758E2}" type="pres">
      <dgm:prSet presAssocID="{B30A677A-A01A-8D41-B9DB-592650A6442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C09F5-C243-734F-9760-6002B20D21D2}" type="pres">
      <dgm:prSet presAssocID="{982C38F1-8413-D94B-85DE-95C5453C744C}" presName="sp" presStyleCnt="0"/>
      <dgm:spPr/>
    </dgm:pt>
    <dgm:pt modelId="{07CF00FC-D3D5-3742-97E4-A443C769C8DF}" type="pres">
      <dgm:prSet presAssocID="{3F33F058-E1F9-8048-B446-68A01B2282C2}" presName="composite" presStyleCnt="0"/>
      <dgm:spPr/>
    </dgm:pt>
    <dgm:pt modelId="{387020B7-35D5-6844-9D66-CB6F84D35452}" type="pres">
      <dgm:prSet presAssocID="{3F33F058-E1F9-8048-B446-68A01B2282C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922F2-FE05-8D48-ADDF-2EAE46268BC7}" type="pres">
      <dgm:prSet presAssocID="{3F33F058-E1F9-8048-B446-68A01B2282C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4391F-D111-AF41-8066-D8F008968733}" type="pres">
      <dgm:prSet presAssocID="{42F0C345-0935-D740-8249-31CDCEE76853}" presName="sp" presStyleCnt="0"/>
      <dgm:spPr/>
    </dgm:pt>
    <dgm:pt modelId="{29138F7F-4124-9444-B887-68F4DB46291C}" type="pres">
      <dgm:prSet presAssocID="{F43D1ED2-6EA3-6947-A1A7-B6226B4715A9}" presName="composite" presStyleCnt="0"/>
      <dgm:spPr/>
    </dgm:pt>
    <dgm:pt modelId="{076E8014-DE88-DE4A-9539-14A6563945F4}" type="pres">
      <dgm:prSet presAssocID="{F43D1ED2-6EA3-6947-A1A7-B6226B4715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E6D83-E394-BC45-9451-91E142915668}" type="pres">
      <dgm:prSet presAssocID="{F43D1ED2-6EA3-6947-A1A7-B6226B4715A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7E2EAB-43E0-0643-B8D0-C2450B041A80}" type="presOf" srcId="{814BAE05-03B2-6F43-91D1-7DF97243FA47}" destId="{551057CD-0F84-694F-B3AB-B5B0B4437B5F}" srcOrd="0" destOrd="0" presId="urn:microsoft.com/office/officeart/2005/8/layout/chevron2"/>
    <dgm:cxn modelId="{4B33474F-887D-E94C-A598-6D2674D2C352}" type="presOf" srcId="{F43D1ED2-6EA3-6947-A1A7-B6226B4715A9}" destId="{076E8014-DE88-DE4A-9539-14A6563945F4}" srcOrd="0" destOrd="0" presId="urn:microsoft.com/office/officeart/2005/8/layout/chevron2"/>
    <dgm:cxn modelId="{B80C29BB-9714-9C41-81B6-35F4F147C968}" srcId="{F43D1ED2-6EA3-6947-A1A7-B6226B4715A9}" destId="{6A7E24F4-0815-CF40-B0EA-2818199F2C55}" srcOrd="0" destOrd="0" parTransId="{27646374-6DD9-B440-A159-F39053CC0919}" sibTransId="{4C80DEFF-012F-204B-9BA4-CEC033263878}"/>
    <dgm:cxn modelId="{BBE40E45-43A6-3244-920F-E5EA4FC3B45D}" type="presOf" srcId="{F67C0657-6707-6046-89E4-8F53F6570B1F}" destId="{CF036490-4E35-3F44-AD5F-BCE1214758E2}" srcOrd="0" destOrd="0" presId="urn:microsoft.com/office/officeart/2005/8/layout/chevron2"/>
    <dgm:cxn modelId="{9BFDC3A5-6849-5D47-BAA4-02320BB8CDC2}" type="presOf" srcId="{6A7E24F4-0815-CF40-B0EA-2818199F2C55}" destId="{B28E6D83-E394-BC45-9451-91E142915668}" srcOrd="0" destOrd="0" presId="urn:microsoft.com/office/officeart/2005/8/layout/chevron2"/>
    <dgm:cxn modelId="{8CECB37C-B232-7B4A-AEC1-F5A6CB21934B}" type="presOf" srcId="{3F33F058-E1F9-8048-B446-68A01B2282C2}" destId="{387020B7-35D5-6844-9D66-CB6F84D35452}" srcOrd="0" destOrd="0" presId="urn:microsoft.com/office/officeart/2005/8/layout/chevron2"/>
    <dgm:cxn modelId="{1842A1ED-0F4E-2447-8BC8-BDED1CA7459D}" srcId="{3F33F058-E1F9-8048-B446-68A01B2282C2}" destId="{5CE579B6-72CE-7F46-8470-EAE59687C2F8}" srcOrd="0" destOrd="0" parTransId="{FA3E689D-8BD8-F645-AD84-F003620BF4A2}" sibTransId="{32D8E9EB-E25B-CB47-AFCF-F79BCD9A8CE1}"/>
    <dgm:cxn modelId="{09211E4A-4BE5-A44F-A523-690FEDDAB6DD}" srcId="{814BAE05-03B2-6F43-91D1-7DF97243FA47}" destId="{3F33F058-E1F9-8048-B446-68A01B2282C2}" srcOrd="1" destOrd="0" parTransId="{CEFE5E26-33EC-4D47-9EE7-1C0CA0DACF78}" sibTransId="{42F0C345-0935-D740-8249-31CDCEE76853}"/>
    <dgm:cxn modelId="{40AFB119-3526-B848-8CB3-26F2AB2D05AD}" type="presOf" srcId="{B30A677A-A01A-8D41-B9DB-592650A64428}" destId="{21C4FF69-8597-FF47-B6BF-E4C6DB5CFDEB}" srcOrd="0" destOrd="0" presId="urn:microsoft.com/office/officeart/2005/8/layout/chevron2"/>
    <dgm:cxn modelId="{4A64E279-60C9-8540-AE45-88319EE3921A}" srcId="{814BAE05-03B2-6F43-91D1-7DF97243FA47}" destId="{F43D1ED2-6EA3-6947-A1A7-B6226B4715A9}" srcOrd="2" destOrd="0" parTransId="{D66BC506-72B7-6C47-888C-AD87B8111B15}" sibTransId="{82CCB553-66B9-6F4D-89E4-22EF379132DE}"/>
    <dgm:cxn modelId="{0FC826CF-356B-624A-B9E5-713952931ED4}" srcId="{814BAE05-03B2-6F43-91D1-7DF97243FA47}" destId="{B30A677A-A01A-8D41-B9DB-592650A64428}" srcOrd="0" destOrd="0" parTransId="{E7B20893-D287-E440-9F12-A939FB97FBC9}" sibTransId="{982C38F1-8413-D94B-85DE-95C5453C744C}"/>
    <dgm:cxn modelId="{5A06B1E6-E08E-3749-B5AC-42A33D28B634}" type="presOf" srcId="{5CE579B6-72CE-7F46-8470-EAE59687C2F8}" destId="{4CD922F2-FE05-8D48-ADDF-2EAE46268BC7}" srcOrd="0" destOrd="0" presId="urn:microsoft.com/office/officeart/2005/8/layout/chevron2"/>
    <dgm:cxn modelId="{4C82F66A-9AC2-B545-AE2C-F047A9E56622}" srcId="{B30A677A-A01A-8D41-B9DB-592650A64428}" destId="{F67C0657-6707-6046-89E4-8F53F6570B1F}" srcOrd="0" destOrd="0" parTransId="{279115F9-6D3D-6340-9024-8201DF33F951}" sibTransId="{EBF3674B-CE37-5C4B-88E0-5ADD00E58830}"/>
    <dgm:cxn modelId="{D04D6B1D-AF1F-F842-AF7D-0301BA795FE9}" type="presParOf" srcId="{551057CD-0F84-694F-B3AB-B5B0B4437B5F}" destId="{84553BA3-A906-9F47-8C6B-CC1406E7D8C1}" srcOrd="0" destOrd="0" presId="urn:microsoft.com/office/officeart/2005/8/layout/chevron2"/>
    <dgm:cxn modelId="{47D3A0A6-03E5-D74E-B5A6-539B4EA48E2C}" type="presParOf" srcId="{84553BA3-A906-9F47-8C6B-CC1406E7D8C1}" destId="{21C4FF69-8597-FF47-B6BF-E4C6DB5CFDEB}" srcOrd="0" destOrd="0" presId="urn:microsoft.com/office/officeart/2005/8/layout/chevron2"/>
    <dgm:cxn modelId="{9047CE40-8508-1F41-81B0-A37CEAA57D67}" type="presParOf" srcId="{84553BA3-A906-9F47-8C6B-CC1406E7D8C1}" destId="{CF036490-4E35-3F44-AD5F-BCE1214758E2}" srcOrd="1" destOrd="0" presId="urn:microsoft.com/office/officeart/2005/8/layout/chevron2"/>
    <dgm:cxn modelId="{27F362BD-4FF1-CF43-B7AA-9B7822EE4176}" type="presParOf" srcId="{551057CD-0F84-694F-B3AB-B5B0B4437B5F}" destId="{3F5C09F5-C243-734F-9760-6002B20D21D2}" srcOrd="1" destOrd="0" presId="urn:microsoft.com/office/officeart/2005/8/layout/chevron2"/>
    <dgm:cxn modelId="{461D25E4-6B58-4740-83FB-E3901DD8A232}" type="presParOf" srcId="{551057CD-0F84-694F-B3AB-B5B0B4437B5F}" destId="{07CF00FC-D3D5-3742-97E4-A443C769C8DF}" srcOrd="2" destOrd="0" presId="urn:microsoft.com/office/officeart/2005/8/layout/chevron2"/>
    <dgm:cxn modelId="{7ABBCEC3-283F-9647-BEBF-00056CB0DC10}" type="presParOf" srcId="{07CF00FC-D3D5-3742-97E4-A443C769C8DF}" destId="{387020B7-35D5-6844-9D66-CB6F84D35452}" srcOrd="0" destOrd="0" presId="urn:microsoft.com/office/officeart/2005/8/layout/chevron2"/>
    <dgm:cxn modelId="{C0CFB612-05E4-864B-BBE1-54BE04F6E767}" type="presParOf" srcId="{07CF00FC-D3D5-3742-97E4-A443C769C8DF}" destId="{4CD922F2-FE05-8D48-ADDF-2EAE46268BC7}" srcOrd="1" destOrd="0" presId="urn:microsoft.com/office/officeart/2005/8/layout/chevron2"/>
    <dgm:cxn modelId="{909903EE-E79E-0147-9D2F-A7B6EB16B0EA}" type="presParOf" srcId="{551057CD-0F84-694F-B3AB-B5B0B4437B5F}" destId="{2F24391F-D111-AF41-8066-D8F008968733}" srcOrd="3" destOrd="0" presId="urn:microsoft.com/office/officeart/2005/8/layout/chevron2"/>
    <dgm:cxn modelId="{E91CCF33-F16C-E243-BD68-04E26756CC8C}" type="presParOf" srcId="{551057CD-0F84-694F-B3AB-B5B0B4437B5F}" destId="{29138F7F-4124-9444-B887-68F4DB46291C}" srcOrd="4" destOrd="0" presId="urn:microsoft.com/office/officeart/2005/8/layout/chevron2"/>
    <dgm:cxn modelId="{A29FA435-F0BE-B340-AE40-D15C6A08F309}" type="presParOf" srcId="{29138F7F-4124-9444-B887-68F4DB46291C}" destId="{076E8014-DE88-DE4A-9539-14A6563945F4}" srcOrd="0" destOrd="0" presId="urn:microsoft.com/office/officeart/2005/8/layout/chevron2"/>
    <dgm:cxn modelId="{3ABCD423-F63E-D946-8052-411B9B870FA0}" type="presParOf" srcId="{29138F7F-4124-9444-B887-68F4DB46291C}" destId="{B28E6D83-E394-BC45-9451-91E1429156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F1952-7BA1-6C40-B4E2-AEE6F72D80AA}">
      <dsp:nvSpPr>
        <dsp:cNvPr id="0" name=""/>
        <dsp:cNvSpPr/>
      </dsp:nvSpPr>
      <dsp:spPr>
        <a:xfrm>
          <a:off x="5117519" y="39174"/>
          <a:ext cx="1375618" cy="137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improve student performance.</a:t>
          </a:r>
          <a:endParaRPr lang="en-US" sz="1700" kern="1200" dirty="0"/>
        </a:p>
      </dsp:txBody>
      <dsp:txXfrm>
        <a:off x="5117519" y="39174"/>
        <a:ext cx="1375618" cy="1375618"/>
      </dsp:txXfrm>
    </dsp:sp>
    <dsp:sp modelId="{57586411-A9C8-A74C-A5DE-F4152D820B1D}">
      <dsp:nvSpPr>
        <dsp:cNvPr id="0" name=""/>
        <dsp:cNvSpPr/>
      </dsp:nvSpPr>
      <dsp:spPr>
        <a:xfrm>
          <a:off x="1874377" y="-1487"/>
          <a:ext cx="5166645" cy="5166645"/>
        </a:xfrm>
        <a:prstGeom prst="circularArrow">
          <a:avLst>
            <a:gd name="adj1" fmla="val 5192"/>
            <a:gd name="adj2" fmla="val 335309"/>
            <a:gd name="adj3" fmla="val 21295701"/>
            <a:gd name="adj4" fmla="val 19764084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1F372-334F-C14B-9191-1FECFD21476A}">
      <dsp:nvSpPr>
        <dsp:cNvPr id="0" name=""/>
        <dsp:cNvSpPr/>
      </dsp:nvSpPr>
      <dsp:spPr>
        <a:xfrm>
          <a:off x="5950400" y="2602516"/>
          <a:ext cx="1375618" cy="137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communicate.</a:t>
          </a:r>
          <a:endParaRPr lang="en-US" sz="1700" kern="1200" dirty="0"/>
        </a:p>
      </dsp:txBody>
      <dsp:txXfrm>
        <a:off x="5950400" y="2602516"/>
        <a:ext cx="1375618" cy="1375618"/>
      </dsp:txXfrm>
    </dsp:sp>
    <dsp:sp modelId="{377A8677-E281-F541-A115-F61750E75AE5}">
      <dsp:nvSpPr>
        <dsp:cNvPr id="0" name=""/>
        <dsp:cNvSpPr/>
      </dsp:nvSpPr>
      <dsp:spPr>
        <a:xfrm>
          <a:off x="1874377" y="-1487"/>
          <a:ext cx="5166645" cy="5166645"/>
        </a:xfrm>
        <a:prstGeom prst="circularArrow">
          <a:avLst>
            <a:gd name="adj1" fmla="val 5192"/>
            <a:gd name="adj2" fmla="val 335309"/>
            <a:gd name="adj3" fmla="val 4017247"/>
            <a:gd name="adj4" fmla="val 2251093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BA4E7-9632-B747-BC21-A013A39C6760}">
      <dsp:nvSpPr>
        <dsp:cNvPr id="0" name=""/>
        <dsp:cNvSpPr/>
      </dsp:nvSpPr>
      <dsp:spPr>
        <a:xfrm>
          <a:off x="3769890" y="4186749"/>
          <a:ext cx="1375618" cy="137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review.</a:t>
          </a:r>
          <a:endParaRPr lang="en-US" sz="1700" kern="1200" dirty="0"/>
        </a:p>
      </dsp:txBody>
      <dsp:txXfrm>
        <a:off x="3769890" y="4186749"/>
        <a:ext cx="1375618" cy="1375618"/>
      </dsp:txXfrm>
    </dsp:sp>
    <dsp:sp modelId="{DF608A86-BEA3-0346-AF36-D6F8FCF8907A}">
      <dsp:nvSpPr>
        <dsp:cNvPr id="0" name=""/>
        <dsp:cNvSpPr/>
      </dsp:nvSpPr>
      <dsp:spPr>
        <a:xfrm>
          <a:off x="1874377" y="-1487"/>
          <a:ext cx="5166645" cy="5166645"/>
        </a:xfrm>
        <a:prstGeom prst="circularArrow">
          <a:avLst>
            <a:gd name="adj1" fmla="val 5192"/>
            <a:gd name="adj2" fmla="val 335309"/>
            <a:gd name="adj3" fmla="val 8213598"/>
            <a:gd name="adj4" fmla="val 6447444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97B49-CA94-FB4A-9929-C9EE826AFAEC}">
      <dsp:nvSpPr>
        <dsp:cNvPr id="0" name=""/>
        <dsp:cNvSpPr/>
      </dsp:nvSpPr>
      <dsp:spPr>
        <a:xfrm>
          <a:off x="1589381" y="2602516"/>
          <a:ext cx="1375618" cy="137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validate.</a:t>
          </a:r>
          <a:endParaRPr lang="en-US" sz="1700" kern="1200" dirty="0"/>
        </a:p>
      </dsp:txBody>
      <dsp:txXfrm>
        <a:off x="1589381" y="2602516"/>
        <a:ext cx="1375618" cy="1375618"/>
      </dsp:txXfrm>
    </dsp:sp>
    <dsp:sp modelId="{698E8C62-2B51-1044-9B67-0E0E9D0406C5}">
      <dsp:nvSpPr>
        <dsp:cNvPr id="0" name=""/>
        <dsp:cNvSpPr/>
      </dsp:nvSpPr>
      <dsp:spPr>
        <a:xfrm>
          <a:off x="1874377" y="-1487"/>
          <a:ext cx="5166645" cy="5166645"/>
        </a:xfrm>
        <a:prstGeom prst="circularArrow">
          <a:avLst>
            <a:gd name="adj1" fmla="val 5192"/>
            <a:gd name="adj2" fmla="val 335309"/>
            <a:gd name="adj3" fmla="val 12300607"/>
            <a:gd name="adj4" fmla="val 10768990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46647-65C9-804D-8BBD-588CCA6DD88C}">
      <dsp:nvSpPr>
        <dsp:cNvPr id="0" name=""/>
        <dsp:cNvSpPr/>
      </dsp:nvSpPr>
      <dsp:spPr>
        <a:xfrm>
          <a:off x="2422261" y="39174"/>
          <a:ext cx="1375618" cy="137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develop.</a:t>
          </a:r>
          <a:endParaRPr lang="en-US" sz="1700" kern="1200" dirty="0"/>
        </a:p>
      </dsp:txBody>
      <dsp:txXfrm>
        <a:off x="2422261" y="39174"/>
        <a:ext cx="1375618" cy="1375618"/>
      </dsp:txXfrm>
    </dsp:sp>
    <dsp:sp modelId="{7BB98470-1D65-774A-9371-80108299F3DD}">
      <dsp:nvSpPr>
        <dsp:cNvPr id="0" name=""/>
        <dsp:cNvSpPr/>
      </dsp:nvSpPr>
      <dsp:spPr>
        <a:xfrm>
          <a:off x="1874377" y="-1487"/>
          <a:ext cx="5166645" cy="5166645"/>
        </a:xfrm>
        <a:prstGeom prst="circularArrow">
          <a:avLst>
            <a:gd name="adj1" fmla="val 5192"/>
            <a:gd name="adj2" fmla="val 335309"/>
            <a:gd name="adj3" fmla="val 16868227"/>
            <a:gd name="adj4" fmla="val 15196463"/>
            <a:gd name="adj5" fmla="val 6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4FF69-8597-FF47-B6BF-E4C6DB5CFDEB}">
      <dsp:nvSpPr>
        <dsp:cNvPr id="0" name=""/>
        <dsp:cNvSpPr/>
      </dsp:nvSpPr>
      <dsp:spPr>
        <a:xfrm rot="5400000">
          <a:off x="-262889" y="264899"/>
          <a:ext cx="1752599" cy="12268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Stage 1</a:t>
          </a:r>
          <a:endParaRPr lang="en-US" sz="2800" kern="1200" dirty="0"/>
        </a:p>
      </dsp:txBody>
      <dsp:txXfrm rot="-5400000">
        <a:off x="2" y="615419"/>
        <a:ext cx="1226819" cy="525780"/>
      </dsp:txXfrm>
    </dsp:sp>
    <dsp:sp modelId="{CF036490-4E35-3F44-AD5F-BCE1214758E2}">
      <dsp:nvSpPr>
        <dsp:cNvPr id="0" name=""/>
        <dsp:cNvSpPr/>
      </dsp:nvSpPr>
      <dsp:spPr>
        <a:xfrm rot="5400000">
          <a:off x="4158614" y="-2929785"/>
          <a:ext cx="1139189" cy="7002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/>
            <a:t>Desired Results</a:t>
          </a:r>
          <a:endParaRPr lang="en-US" sz="6500" kern="1200" dirty="0"/>
        </a:p>
      </dsp:txBody>
      <dsp:txXfrm rot="-5400000">
        <a:off x="1226819" y="57621"/>
        <a:ext cx="6947169" cy="1027967"/>
      </dsp:txXfrm>
    </dsp:sp>
    <dsp:sp modelId="{387020B7-35D5-6844-9D66-CB6F84D35452}">
      <dsp:nvSpPr>
        <dsp:cNvPr id="0" name=""/>
        <dsp:cNvSpPr/>
      </dsp:nvSpPr>
      <dsp:spPr>
        <a:xfrm rot="5400000">
          <a:off x="-262889" y="1824989"/>
          <a:ext cx="1752599" cy="12268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Stage 2</a:t>
          </a:r>
          <a:endParaRPr lang="en-US" sz="2800" kern="1200" dirty="0"/>
        </a:p>
      </dsp:txBody>
      <dsp:txXfrm rot="-5400000">
        <a:off x="2" y="2175509"/>
        <a:ext cx="1226819" cy="525780"/>
      </dsp:txXfrm>
    </dsp:sp>
    <dsp:sp modelId="{4CD922F2-FE05-8D48-ADDF-2EAE46268BC7}">
      <dsp:nvSpPr>
        <dsp:cNvPr id="0" name=""/>
        <dsp:cNvSpPr/>
      </dsp:nvSpPr>
      <dsp:spPr>
        <a:xfrm rot="5400000">
          <a:off x="4158614" y="-1369695"/>
          <a:ext cx="1139189" cy="7002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/>
            <a:t>Evidence</a:t>
          </a:r>
          <a:endParaRPr lang="en-US" sz="6500" kern="1200" dirty="0"/>
        </a:p>
      </dsp:txBody>
      <dsp:txXfrm rot="-5400000">
        <a:off x="1226819" y="1617711"/>
        <a:ext cx="6947169" cy="1027967"/>
      </dsp:txXfrm>
    </dsp:sp>
    <dsp:sp modelId="{076E8014-DE88-DE4A-9539-14A6563945F4}">
      <dsp:nvSpPr>
        <dsp:cNvPr id="0" name=""/>
        <dsp:cNvSpPr/>
      </dsp:nvSpPr>
      <dsp:spPr>
        <a:xfrm rot="5400000">
          <a:off x="-262889" y="3385079"/>
          <a:ext cx="1752599" cy="12268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Stage 3</a:t>
          </a:r>
          <a:endParaRPr lang="en-US" sz="2800" kern="1200" dirty="0"/>
        </a:p>
      </dsp:txBody>
      <dsp:txXfrm rot="-5400000">
        <a:off x="2" y="3735599"/>
        <a:ext cx="1226819" cy="525780"/>
      </dsp:txXfrm>
    </dsp:sp>
    <dsp:sp modelId="{B28E6D83-E394-BC45-9451-91E142915668}">
      <dsp:nvSpPr>
        <dsp:cNvPr id="0" name=""/>
        <dsp:cNvSpPr/>
      </dsp:nvSpPr>
      <dsp:spPr>
        <a:xfrm rot="5400000">
          <a:off x="4158614" y="190394"/>
          <a:ext cx="1139189" cy="70027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/>
            <a:t>Learning Plan</a:t>
          </a:r>
          <a:endParaRPr lang="en-US" sz="6500" kern="1200" dirty="0"/>
        </a:p>
      </dsp:txBody>
      <dsp:txXfrm rot="-5400000">
        <a:off x="1226819" y="3177801"/>
        <a:ext cx="6947169" cy="1027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8" y="0"/>
            <a:ext cx="9144000" cy="56435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 rot="10800000">
            <a:off x="-1" y="3516296"/>
            <a:ext cx="9144000" cy="3073061"/>
          </a:xfrm>
          <a:custGeom>
            <a:avLst/>
            <a:gdLst>
              <a:gd name="connsiteX0" fmla="*/ 9144000 w 9144000"/>
              <a:gd name="connsiteY0" fmla="*/ 3073061 h 3073061"/>
              <a:gd name="connsiteX1" fmla="*/ 4273477 w 9144000"/>
              <a:gd name="connsiteY1" fmla="*/ 1281912 h 3073061"/>
              <a:gd name="connsiteX2" fmla="*/ 0 w 9144000"/>
              <a:gd name="connsiteY2" fmla="*/ 3022773 h 3073061"/>
              <a:gd name="connsiteX3" fmla="*/ 0 w 9144000"/>
              <a:gd name="connsiteY3" fmla="*/ 1721 h 3073061"/>
              <a:gd name="connsiteX4" fmla="*/ 9144000 w 9144000"/>
              <a:gd name="connsiteY4" fmla="*/ 642191 h 3073061"/>
              <a:gd name="connsiteX5" fmla="*/ 9144000 w 9144000"/>
              <a:gd name="connsiteY5" fmla="*/ 3073061 h 3073061"/>
              <a:gd name="connsiteX0" fmla="*/ 9144000 w 9144000"/>
              <a:gd name="connsiteY0" fmla="*/ 3073061 h 3073061"/>
              <a:gd name="connsiteX1" fmla="*/ 4263852 w 9144000"/>
              <a:gd name="connsiteY1" fmla="*/ 1320413 h 3073061"/>
              <a:gd name="connsiteX2" fmla="*/ 0 w 9144000"/>
              <a:gd name="connsiteY2" fmla="*/ 3022773 h 3073061"/>
              <a:gd name="connsiteX3" fmla="*/ 0 w 9144000"/>
              <a:gd name="connsiteY3" fmla="*/ 1721 h 3073061"/>
              <a:gd name="connsiteX4" fmla="*/ 9144000 w 9144000"/>
              <a:gd name="connsiteY4" fmla="*/ 642191 h 3073061"/>
              <a:gd name="connsiteX5" fmla="*/ 9144000 w 9144000"/>
              <a:gd name="connsiteY5" fmla="*/ 3073061 h 30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073061">
                <a:moveTo>
                  <a:pt x="9144000" y="3073061"/>
                </a:moveTo>
                <a:cubicBezTo>
                  <a:pt x="7913646" y="1714986"/>
                  <a:pt x="6461562" y="693942"/>
                  <a:pt x="4263852" y="1320413"/>
                </a:cubicBezTo>
                <a:cubicBezTo>
                  <a:pt x="3285004" y="1599440"/>
                  <a:pt x="1958962" y="2892167"/>
                  <a:pt x="0" y="3022773"/>
                </a:cubicBezTo>
                <a:lnTo>
                  <a:pt x="0" y="1721"/>
                </a:lnTo>
                <a:cubicBezTo>
                  <a:pt x="2542180" y="-27565"/>
                  <a:pt x="6968189" y="322414"/>
                  <a:pt x="9144000" y="642191"/>
                </a:cubicBezTo>
                <a:lnTo>
                  <a:pt x="9144000" y="307306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2000"/>
                  <a:lumOff val="8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10800000">
            <a:off x="-1" y="4234516"/>
            <a:ext cx="9144000" cy="2642534"/>
          </a:xfrm>
          <a:custGeom>
            <a:avLst/>
            <a:gdLst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144000 w 9144000"/>
              <a:gd name="connsiteY5" fmla="*/ 2631653 h 2650486"/>
              <a:gd name="connsiteX6" fmla="*/ 9097353 w 9144000"/>
              <a:gd name="connsiteY6" fmla="*/ 2650486 h 2650486"/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144000 w 9144000"/>
              <a:gd name="connsiteY5" fmla="*/ 2631653 h 2650486"/>
              <a:gd name="connsiteX6" fmla="*/ 9097353 w 9144000"/>
              <a:gd name="connsiteY6" fmla="*/ 2650486 h 2650486"/>
              <a:gd name="connsiteX0" fmla="*/ 9097353 w 9422295"/>
              <a:gd name="connsiteY0" fmla="*/ 2650486 h 2650486"/>
              <a:gd name="connsiteX1" fmla="*/ 4209662 w 9422295"/>
              <a:gd name="connsiteY1" fmla="*/ 1583686 h 2650486"/>
              <a:gd name="connsiteX2" fmla="*/ 0 w 9422295"/>
              <a:gd name="connsiteY2" fmla="*/ 2391764 h 2650486"/>
              <a:gd name="connsiteX3" fmla="*/ 0 w 9422295"/>
              <a:gd name="connsiteY3" fmla="*/ 0 h 2650486"/>
              <a:gd name="connsiteX4" fmla="*/ 9144000 w 9422295"/>
              <a:gd name="connsiteY4" fmla="*/ 0 h 2650486"/>
              <a:gd name="connsiteX5" fmla="*/ 9422295 w 9422295"/>
              <a:gd name="connsiteY5" fmla="*/ 2631653 h 2650486"/>
              <a:gd name="connsiteX6" fmla="*/ 9097353 w 9422295"/>
              <a:gd name="connsiteY6" fmla="*/ 2650486 h 2650486"/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097353 w 9144000"/>
              <a:gd name="connsiteY5" fmla="*/ 2650486 h 2650486"/>
              <a:gd name="connsiteX0" fmla="*/ 9137110 w 9144000"/>
              <a:gd name="connsiteY0" fmla="*/ 2642534 h 2642534"/>
              <a:gd name="connsiteX1" fmla="*/ 4209662 w 9144000"/>
              <a:gd name="connsiteY1" fmla="*/ 1583686 h 2642534"/>
              <a:gd name="connsiteX2" fmla="*/ 0 w 9144000"/>
              <a:gd name="connsiteY2" fmla="*/ 2391764 h 2642534"/>
              <a:gd name="connsiteX3" fmla="*/ 0 w 9144000"/>
              <a:gd name="connsiteY3" fmla="*/ 0 h 2642534"/>
              <a:gd name="connsiteX4" fmla="*/ 9144000 w 9144000"/>
              <a:gd name="connsiteY4" fmla="*/ 0 h 2642534"/>
              <a:gd name="connsiteX5" fmla="*/ 9137110 w 9144000"/>
              <a:gd name="connsiteY5" fmla="*/ 2642534 h 2642534"/>
              <a:gd name="connsiteX0" fmla="*/ 9137110 w 9144000"/>
              <a:gd name="connsiteY0" fmla="*/ 2642534 h 2642534"/>
              <a:gd name="connsiteX1" fmla="*/ 4046033 w 9144000"/>
              <a:gd name="connsiteY1" fmla="*/ 1651063 h 2642534"/>
              <a:gd name="connsiteX2" fmla="*/ 0 w 9144000"/>
              <a:gd name="connsiteY2" fmla="*/ 2391764 h 2642534"/>
              <a:gd name="connsiteX3" fmla="*/ 0 w 9144000"/>
              <a:gd name="connsiteY3" fmla="*/ 0 h 2642534"/>
              <a:gd name="connsiteX4" fmla="*/ 9144000 w 9144000"/>
              <a:gd name="connsiteY4" fmla="*/ 0 h 2642534"/>
              <a:gd name="connsiteX5" fmla="*/ 9137110 w 9144000"/>
              <a:gd name="connsiteY5" fmla="*/ 2642534 h 2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642534">
                <a:moveTo>
                  <a:pt x="9137110" y="2642534"/>
                </a:moveTo>
                <a:cubicBezTo>
                  <a:pt x="7503345" y="1239184"/>
                  <a:pt x="5185858" y="1187513"/>
                  <a:pt x="4046033" y="1651063"/>
                </a:cubicBezTo>
                <a:cubicBezTo>
                  <a:pt x="3313773" y="1953075"/>
                  <a:pt x="1504966" y="3036324"/>
                  <a:pt x="0" y="2391764"/>
                </a:cubicBezTo>
                <a:lnTo>
                  <a:pt x="0" y="0"/>
                </a:lnTo>
                <a:lnTo>
                  <a:pt x="9144000" y="0"/>
                </a:lnTo>
                <a:cubicBezTo>
                  <a:pt x="9141703" y="880845"/>
                  <a:pt x="9139407" y="1761689"/>
                  <a:pt x="9137110" y="264253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10800000">
            <a:off x="-1" y="4681577"/>
            <a:ext cx="9182101" cy="2195473"/>
          </a:xfrm>
          <a:custGeom>
            <a:avLst/>
            <a:gdLst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982164 w 9182101"/>
              <a:gd name="connsiteY0" fmla="*/ 2303197 h 2305017"/>
              <a:gd name="connsiteX1" fmla="*/ 0 w 9182101"/>
              <a:gd name="connsiteY1" fmla="*/ 1691468 h 2305017"/>
              <a:gd name="connsiteX2" fmla="*/ 38100 w 9182101"/>
              <a:gd name="connsiteY2" fmla="*/ 0 h 2305017"/>
              <a:gd name="connsiteX3" fmla="*/ 9182101 w 9182101"/>
              <a:gd name="connsiteY3" fmla="*/ 0 h 2305017"/>
              <a:gd name="connsiteX4" fmla="*/ 9182101 w 9182101"/>
              <a:gd name="connsiteY4" fmla="*/ 2192535 h 2305017"/>
              <a:gd name="connsiteX5" fmla="*/ 9180219 w 9182101"/>
              <a:gd name="connsiteY5" fmla="*/ 2193287 h 2305017"/>
              <a:gd name="connsiteX6" fmla="*/ 4416252 w 9182101"/>
              <a:gd name="connsiteY6" fmla="*/ 1535761 h 2305017"/>
              <a:gd name="connsiteX7" fmla="*/ 1982164 w 9182101"/>
              <a:gd name="connsiteY7" fmla="*/ 2303197 h 2305017"/>
              <a:gd name="connsiteX0" fmla="*/ 4416252 w 9182101"/>
              <a:gd name="connsiteY0" fmla="*/ 1535761 h 2193287"/>
              <a:gd name="connsiteX1" fmla="*/ 0 w 9182101"/>
              <a:gd name="connsiteY1" fmla="*/ 1691468 h 2193287"/>
              <a:gd name="connsiteX2" fmla="*/ 38100 w 9182101"/>
              <a:gd name="connsiteY2" fmla="*/ 0 h 2193287"/>
              <a:gd name="connsiteX3" fmla="*/ 9182101 w 9182101"/>
              <a:gd name="connsiteY3" fmla="*/ 0 h 2193287"/>
              <a:gd name="connsiteX4" fmla="*/ 9182101 w 9182101"/>
              <a:gd name="connsiteY4" fmla="*/ 2192535 h 2193287"/>
              <a:gd name="connsiteX5" fmla="*/ 9180219 w 9182101"/>
              <a:gd name="connsiteY5" fmla="*/ 2193287 h 2193287"/>
              <a:gd name="connsiteX6" fmla="*/ 4416252 w 9182101"/>
              <a:gd name="connsiteY6" fmla="*/ 1535761 h 2193287"/>
              <a:gd name="connsiteX0" fmla="*/ 4416252 w 9182101"/>
              <a:gd name="connsiteY0" fmla="*/ 1535761 h 2193287"/>
              <a:gd name="connsiteX1" fmla="*/ 0 w 9182101"/>
              <a:gd name="connsiteY1" fmla="*/ 1691468 h 2193287"/>
              <a:gd name="connsiteX2" fmla="*/ 38100 w 9182101"/>
              <a:gd name="connsiteY2" fmla="*/ 0 h 2193287"/>
              <a:gd name="connsiteX3" fmla="*/ 9182101 w 9182101"/>
              <a:gd name="connsiteY3" fmla="*/ 0 h 2193287"/>
              <a:gd name="connsiteX4" fmla="*/ 9182101 w 9182101"/>
              <a:gd name="connsiteY4" fmla="*/ 2192535 h 2193287"/>
              <a:gd name="connsiteX5" fmla="*/ 9180219 w 9182101"/>
              <a:gd name="connsiteY5" fmla="*/ 2193287 h 2193287"/>
              <a:gd name="connsiteX6" fmla="*/ 4416252 w 9182101"/>
              <a:gd name="connsiteY6" fmla="*/ 1535761 h 2193287"/>
              <a:gd name="connsiteX0" fmla="*/ 4416252 w 9182101"/>
              <a:gd name="connsiteY0" fmla="*/ 1535761 h 2229427"/>
              <a:gd name="connsiteX1" fmla="*/ 0 w 9182101"/>
              <a:gd name="connsiteY1" fmla="*/ 1691468 h 2229427"/>
              <a:gd name="connsiteX2" fmla="*/ 38100 w 9182101"/>
              <a:gd name="connsiteY2" fmla="*/ 0 h 2229427"/>
              <a:gd name="connsiteX3" fmla="*/ 9182101 w 9182101"/>
              <a:gd name="connsiteY3" fmla="*/ 0 h 2229427"/>
              <a:gd name="connsiteX4" fmla="*/ 9182101 w 9182101"/>
              <a:gd name="connsiteY4" fmla="*/ 2192535 h 2229427"/>
              <a:gd name="connsiteX5" fmla="*/ 9180219 w 9182101"/>
              <a:gd name="connsiteY5" fmla="*/ 2193287 h 2229427"/>
              <a:gd name="connsiteX6" fmla="*/ 4416252 w 9182101"/>
              <a:gd name="connsiteY6" fmla="*/ 1535761 h 2229427"/>
              <a:gd name="connsiteX0" fmla="*/ 4416252 w 9182101"/>
              <a:gd name="connsiteY0" fmla="*/ 1535761 h 2229427"/>
              <a:gd name="connsiteX1" fmla="*/ 0 w 9182101"/>
              <a:gd name="connsiteY1" fmla="*/ 1691468 h 2229427"/>
              <a:gd name="connsiteX2" fmla="*/ 38100 w 9182101"/>
              <a:gd name="connsiteY2" fmla="*/ 0 h 2229427"/>
              <a:gd name="connsiteX3" fmla="*/ 9182101 w 9182101"/>
              <a:gd name="connsiteY3" fmla="*/ 0 h 2229427"/>
              <a:gd name="connsiteX4" fmla="*/ 9182101 w 9182101"/>
              <a:gd name="connsiteY4" fmla="*/ 2192535 h 2229427"/>
              <a:gd name="connsiteX5" fmla="*/ 9180219 w 9182101"/>
              <a:gd name="connsiteY5" fmla="*/ 2193287 h 2229427"/>
              <a:gd name="connsiteX6" fmla="*/ 4416252 w 9182101"/>
              <a:gd name="connsiteY6" fmla="*/ 1535761 h 2229427"/>
              <a:gd name="connsiteX0" fmla="*/ 4416252 w 9182101"/>
              <a:gd name="connsiteY0" fmla="*/ 1535761 h 2195473"/>
              <a:gd name="connsiteX1" fmla="*/ 0 w 9182101"/>
              <a:gd name="connsiteY1" fmla="*/ 1691468 h 2195473"/>
              <a:gd name="connsiteX2" fmla="*/ 38100 w 9182101"/>
              <a:gd name="connsiteY2" fmla="*/ 0 h 2195473"/>
              <a:gd name="connsiteX3" fmla="*/ 9182101 w 9182101"/>
              <a:gd name="connsiteY3" fmla="*/ 0 h 2195473"/>
              <a:gd name="connsiteX4" fmla="*/ 9182101 w 9182101"/>
              <a:gd name="connsiteY4" fmla="*/ 2192535 h 2195473"/>
              <a:gd name="connsiteX5" fmla="*/ 9180219 w 9182101"/>
              <a:gd name="connsiteY5" fmla="*/ 2193287 h 2195473"/>
              <a:gd name="connsiteX6" fmla="*/ 4416252 w 9182101"/>
              <a:gd name="connsiteY6" fmla="*/ 1535761 h 21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2101" h="2195473">
                <a:moveTo>
                  <a:pt x="4416252" y="1535761"/>
                </a:moveTo>
                <a:cubicBezTo>
                  <a:pt x="3646612" y="1760134"/>
                  <a:pt x="1692218" y="2804077"/>
                  <a:pt x="0" y="1691468"/>
                </a:cubicBezTo>
                <a:lnTo>
                  <a:pt x="38100" y="0"/>
                </a:lnTo>
                <a:lnTo>
                  <a:pt x="9182101" y="0"/>
                </a:lnTo>
                <a:lnTo>
                  <a:pt x="9182101" y="2192535"/>
                </a:lnTo>
                <a:lnTo>
                  <a:pt x="9180219" y="2193287"/>
                </a:lnTo>
                <a:cubicBezTo>
                  <a:pt x="8003654" y="1228087"/>
                  <a:pt x="5238444" y="1245466"/>
                  <a:pt x="4416252" y="153576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2000"/>
                  <a:lumOff val="18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45720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32001" y="5928086"/>
            <a:ext cx="64008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5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91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7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3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5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8" y="0"/>
            <a:ext cx="9144000" cy="56435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 rot="10800000">
            <a:off x="-1" y="3516296"/>
            <a:ext cx="9144000" cy="3073061"/>
          </a:xfrm>
          <a:custGeom>
            <a:avLst/>
            <a:gdLst>
              <a:gd name="connsiteX0" fmla="*/ 9144000 w 9144000"/>
              <a:gd name="connsiteY0" fmla="*/ 3073061 h 3073061"/>
              <a:gd name="connsiteX1" fmla="*/ 4273477 w 9144000"/>
              <a:gd name="connsiteY1" fmla="*/ 1281912 h 3073061"/>
              <a:gd name="connsiteX2" fmla="*/ 0 w 9144000"/>
              <a:gd name="connsiteY2" fmla="*/ 3022773 h 3073061"/>
              <a:gd name="connsiteX3" fmla="*/ 0 w 9144000"/>
              <a:gd name="connsiteY3" fmla="*/ 1721 h 3073061"/>
              <a:gd name="connsiteX4" fmla="*/ 9144000 w 9144000"/>
              <a:gd name="connsiteY4" fmla="*/ 642191 h 3073061"/>
              <a:gd name="connsiteX5" fmla="*/ 9144000 w 9144000"/>
              <a:gd name="connsiteY5" fmla="*/ 3073061 h 3073061"/>
              <a:gd name="connsiteX0" fmla="*/ 9144000 w 9144000"/>
              <a:gd name="connsiteY0" fmla="*/ 3073061 h 3073061"/>
              <a:gd name="connsiteX1" fmla="*/ 4263852 w 9144000"/>
              <a:gd name="connsiteY1" fmla="*/ 1320413 h 3073061"/>
              <a:gd name="connsiteX2" fmla="*/ 0 w 9144000"/>
              <a:gd name="connsiteY2" fmla="*/ 3022773 h 3073061"/>
              <a:gd name="connsiteX3" fmla="*/ 0 w 9144000"/>
              <a:gd name="connsiteY3" fmla="*/ 1721 h 3073061"/>
              <a:gd name="connsiteX4" fmla="*/ 9144000 w 9144000"/>
              <a:gd name="connsiteY4" fmla="*/ 642191 h 3073061"/>
              <a:gd name="connsiteX5" fmla="*/ 9144000 w 9144000"/>
              <a:gd name="connsiteY5" fmla="*/ 3073061 h 30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3073061">
                <a:moveTo>
                  <a:pt x="9144000" y="3073061"/>
                </a:moveTo>
                <a:cubicBezTo>
                  <a:pt x="7913646" y="1714986"/>
                  <a:pt x="6461562" y="693942"/>
                  <a:pt x="4263852" y="1320413"/>
                </a:cubicBezTo>
                <a:cubicBezTo>
                  <a:pt x="3285004" y="1599440"/>
                  <a:pt x="1958962" y="2892167"/>
                  <a:pt x="0" y="3022773"/>
                </a:cubicBezTo>
                <a:lnTo>
                  <a:pt x="0" y="1721"/>
                </a:lnTo>
                <a:cubicBezTo>
                  <a:pt x="2542180" y="-27565"/>
                  <a:pt x="6968189" y="322414"/>
                  <a:pt x="9144000" y="642191"/>
                </a:cubicBezTo>
                <a:lnTo>
                  <a:pt x="9144000" y="307306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2000"/>
                  <a:lumOff val="8000"/>
                </a:schemeClr>
              </a:gs>
              <a:gs pos="71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10800000">
            <a:off x="-1" y="4234516"/>
            <a:ext cx="9144000" cy="2642534"/>
          </a:xfrm>
          <a:custGeom>
            <a:avLst/>
            <a:gdLst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144000 w 9144000"/>
              <a:gd name="connsiteY5" fmla="*/ 2631653 h 2650486"/>
              <a:gd name="connsiteX6" fmla="*/ 9097353 w 9144000"/>
              <a:gd name="connsiteY6" fmla="*/ 2650486 h 2650486"/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144000 w 9144000"/>
              <a:gd name="connsiteY5" fmla="*/ 2631653 h 2650486"/>
              <a:gd name="connsiteX6" fmla="*/ 9097353 w 9144000"/>
              <a:gd name="connsiteY6" fmla="*/ 2650486 h 2650486"/>
              <a:gd name="connsiteX0" fmla="*/ 9097353 w 9422295"/>
              <a:gd name="connsiteY0" fmla="*/ 2650486 h 2650486"/>
              <a:gd name="connsiteX1" fmla="*/ 4209662 w 9422295"/>
              <a:gd name="connsiteY1" fmla="*/ 1583686 h 2650486"/>
              <a:gd name="connsiteX2" fmla="*/ 0 w 9422295"/>
              <a:gd name="connsiteY2" fmla="*/ 2391764 h 2650486"/>
              <a:gd name="connsiteX3" fmla="*/ 0 w 9422295"/>
              <a:gd name="connsiteY3" fmla="*/ 0 h 2650486"/>
              <a:gd name="connsiteX4" fmla="*/ 9144000 w 9422295"/>
              <a:gd name="connsiteY4" fmla="*/ 0 h 2650486"/>
              <a:gd name="connsiteX5" fmla="*/ 9422295 w 9422295"/>
              <a:gd name="connsiteY5" fmla="*/ 2631653 h 2650486"/>
              <a:gd name="connsiteX6" fmla="*/ 9097353 w 9422295"/>
              <a:gd name="connsiteY6" fmla="*/ 2650486 h 2650486"/>
              <a:gd name="connsiteX0" fmla="*/ 9097353 w 9144000"/>
              <a:gd name="connsiteY0" fmla="*/ 2650486 h 2650486"/>
              <a:gd name="connsiteX1" fmla="*/ 4209662 w 9144000"/>
              <a:gd name="connsiteY1" fmla="*/ 1583686 h 2650486"/>
              <a:gd name="connsiteX2" fmla="*/ 0 w 9144000"/>
              <a:gd name="connsiteY2" fmla="*/ 2391764 h 2650486"/>
              <a:gd name="connsiteX3" fmla="*/ 0 w 9144000"/>
              <a:gd name="connsiteY3" fmla="*/ 0 h 2650486"/>
              <a:gd name="connsiteX4" fmla="*/ 9144000 w 9144000"/>
              <a:gd name="connsiteY4" fmla="*/ 0 h 2650486"/>
              <a:gd name="connsiteX5" fmla="*/ 9097353 w 9144000"/>
              <a:gd name="connsiteY5" fmla="*/ 2650486 h 2650486"/>
              <a:gd name="connsiteX0" fmla="*/ 9137110 w 9144000"/>
              <a:gd name="connsiteY0" fmla="*/ 2642534 h 2642534"/>
              <a:gd name="connsiteX1" fmla="*/ 4209662 w 9144000"/>
              <a:gd name="connsiteY1" fmla="*/ 1583686 h 2642534"/>
              <a:gd name="connsiteX2" fmla="*/ 0 w 9144000"/>
              <a:gd name="connsiteY2" fmla="*/ 2391764 h 2642534"/>
              <a:gd name="connsiteX3" fmla="*/ 0 w 9144000"/>
              <a:gd name="connsiteY3" fmla="*/ 0 h 2642534"/>
              <a:gd name="connsiteX4" fmla="*/ 9144000 w 9144000"/>
              <a:gd name="connsiteY4" fmla="*/ 0 h 2642534"/>
              <a:gd name="connsiteX5" fmla="*/ 9137110 w 9144000"/>
              <a:gd name="connsiteY5" fmla="*/ 2642534 h 2642534"/>
              <a:gd name="connsiteX0" fmla="*/ 9137110 w 9144000"/>
              <a:gd name="connsiteY0" fmla="*/ 2642534 h 2642534"/>
              <a:gd name="connsiteX1" fmla="*/ 4046033 w 9144000"/>
              <a:gd name="connsiteY1" fmla="*/ 1651063 h 2642534"/>
              <a:gd name="connsiteX2" fmla="*/ 0 w 9144000"/>
              <a:gd name="connsiteY2" fmla="*/ 2391764 h 2642534"/>
              <a:gd name="connsiteX3" fmla="*/ 0 w 9144000"/>
              <a:gd name="connsiteY3" fmla="*/ 0 h 2642534"/>
              <a:gd name="connsiteX4" fmla="*/ 9144000 w 9144000"/>
              <a:gd name="connsiteY4" fmla="*/ 0 h 2642534"/>
              <a:gd name="connsiteX5" fmla="*/ 9137110 w 9144000"/>
              <a:gd name="connsiteY5" fmla="*/ 2642534 h 2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642534">
                <a:moveTo>
                  <a:pt x="9137110" y="2642534"/>
                </a:moveTo>
                <a:cubicBezTo>
                  <a:pt x="7503345" y="1239184"/>
                  <a:pt x="5185858" y="1187513"/>
                  <a:pt x="4046033" y="1651063"/>
                </a:cubicBezTo>
                <a:cubicBezTo>
                  <a:pt x="3313773" y="1953075"/>
                  <a:pt x="1504966" y="3036324"/>
                  <a:pt x="0" y="2391764"/>
                </a:cubicBezTo>
                <a:lnTo>
                  <a:pt x="0" y="0"/>
                </a:lnTo>
                <a:lnTo>
                  <a:pt x="9144000" y="0"/>
                </a:lnTo>
                <a:cubicBezTo>
                  <a:pt x="9141703" y="880845"/>
                  <a:pt x="9139407" y="1761689"/>
                  <a:pt x="9137110" y="264253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10800000">
            <a:off x="-1" y="4681577"/>
            <a:ext cx="9182101" cy="2195473"/>
          </a:xfrm>
          <a:custGeom>
            <a:avLst/>
            <a:gdLst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25878 w 9182101"/>
              <a:gd name="connsiteY6" fmla="*/ 1564637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764817 w 9182101"/>
              <a:gd name="connsiteY0" fmla="*/ 2303374 h 2305051"/>
              <a:gd name="connsiteX1" fmla="*/ 0 w 9182101"/>
              <a:gd name="connsiteY1" fmla="*/ 1691468 h 2305051"/>
              <a:gd name="connsiteX2" fmla="*/ 38100 w 9182101"/>
              <a:gd name="connsiteY2" fmla="*/ 0 h 2305051"/>
              <a:gd name="connsiteX3" fmla="*/ 9182101 w 9182101"/>
              <a:gd name="connsiteY3" fmla="*/ 0 h 2305051"/>
              <a:gd name="connsiteX4" fmla="*/ 9182101 w 9182101"/>
              <a:gd name="connsiteY4" fmla="*/ 2192535 h 2305051"/>
              <a:gd name="connsiteX5" fmla="*/ 9180219 w 9182101"/>
              <a:gd name="connsiteY5" fmla="*/ 2193287 h 2305051"/>
              <a:gd name="connsiteX6" fmla="*/ 4416252 w 9182101"/>
              <a:gd name="connsiteY6" fmla="*/ 1535761 h 2305051"/>
              <a:gd name="connsiteX7" fmla="*/ 1982164 w 9182101"/>
              <a:gd name="connsiteY7" fmla="*/ 2303197 h 2305051"/>
              <a:gd name="connsiteX8" fmla="*/ 1764817 w 9182101"/>
              <a:gd name="connsiteY8" fmla="*/ 2303374 h 2305051"/>
              <a:gd name="connsiteX0" fmla="*/ 1982164 w 9182101"/>
              <a:gd name="connsiteY0" fmla="*/ 2303197 h 2305017"/>
              <a:gd name="connsiteX1" fmla="*/ 0 w 9182101"/>
              <a:gd name="connsiteY1" fmla="*/ 1691468 h 2305017"/>
              <a:gd name="connsiteX2" fmla="*/ 38100 w 9182101"/>
              <a:gd name="connsiteY2" fmla="*/ 0 h 2305017"/>
              <a:gd name="connsiteX3" fmla="*/ 9182101 w 9182101"/>
              <a:gd name="connsiteY3" fmla="*/ 0 h 2305017"/>
              <a:gd name="connsiteX4" fmla="*/ 9182101 w 9182101"/>
              <a:gd name="connsiteY4" fmla="*/ 2192535 h 2305017"/>
              <a:gd name="connsiteX5" fmla="*/ 9180219 w 9182101"/>
              <a:gd name="connsiteY5" fmla="*/ 2193287 h 2305017"/>
              <a:gd name="connsiteX6" fmla="*/ 4416252 w 9182101"/>
              <a:gd name="connsiteY6" fmla="*/ 1535761 h 2305017"/>
              <a:gd name="connsiteX7" fmla="*/ 1982164 w 9182101"/>
              <a:gd name="connsiteY7" fmla="*/ 2303197 h 2305017"/>
              <a:gd name="connsiteX0" fmla="*/ 4416252 w 9182101"/>
              <a:gd name="connsiteY0" fmla="*/ 1535761 h 2193287"/>
              <a:gd name="connsiteX1" fmla="*/ 0 w 9182101"/>
              <a:gd name="connsiteY1" fmla="*/ 1691468 h 2193287"/>
              <a:gd name="connsiteX2" fmla="*/ 38100 w 9182101"/>
              <a:gd name="connsiteY2" fmla="*/ 0 h 2193287"/>
              <a:gd name="connsiteX3" fmla="*/ 9182101 w 9182101"/>
              <a:gd name="connsiteY3" fmla="*/ 0 h 2193287"/>
              <a:gd name="connsiteX4" fmla="*/ 9182101 w 9182101"/>
              <a:gd name="connsiteY4" fmla="*/ 2192535 h 2193287"/>
              <a:gd name="connsiteX5" fmla="*/ 9180219 w 9182101"/>
              <a:gd name="connsiteY5" fmla="*/ 2193287 h 2193287"/>
              <a:gd name="connsiteX6" fmla="*/ 4416252 w 9182101"/>
              <a:gd name="connsiteY6" fmla="*/ 1535761 h 2193287"/>
              <a:gd name="connsiteX0" fmla="*/ 4416252 w 9182101"/>
              <a:gd name="connsiteY0" fmla="*/ 1535761 h 2193287"/>
              <a:gd name="connsiteX1" fmla="*/ 0 w 9182101"/>
              <a:gd name="connsiteY1" fmla="*/ 1691468 h 2193287"/>
              <a:gd name="connsiteX2" fmla="*/ 38100 w 9182101"/>
              <a:gd name="connsiteY2" fmla="*/ 0 h 2193287"/>
              <a:gd name="connsiteX3" fmla="*/ 9182101 w 9182101"/>
              <a:gd name="connsiteY3" fmla="*/ 0 h 2193287"/>
              <a:gd name="connsiteX4" fmla="*/ 9182101 w 9182101"/>
              <a:gd name="connsiteY4" fmla="*/ 2192535 h 2193287"/>
              <a:gd name="connsiteX5" fmla="*/ 9180219 w 9182101"/>
              <a:gd name="connsiteY5" fmla="*/ 2193287 h 2193287"/>
              <a:gd name="connsiteX6" fmla="*/ 4416252 w 9182101"/>
              <a:gd name="connsiteY6" fmla="*/ 1535761 h 2193287"/>
              <a:gd name="connsiteX0" fmla="*/ 4416252 w 9182101"/>
              <a:gd name="connsiteY0" fmla="*/ 1535761 h 2229427"/>
              <a:gd name="connsiteX1" fmla="*/ 0 w 9182101"/>
              <a:gd name="connsiteY1" fmla="*/ 1691468 h 2229427"/>
              <a:gd name="connsiteX2" fmla="*/ 38100 w 9182101"/>
              <a:gd name="connsiteY2" fmla="*/ 0 h 2229427"/>
              <a:gd name="connsiteX3" fmla="*/ 9182101 w 9182101"/>
              <a:gd name="connsiteY3" fmla="*/ 0 h 2229427"/>
              <a:gd name="connsiteX4" fmla="*/ 9182101 w 9182101"/>
              <a:gd name="connsiteY4" fmla="*/ 2192535 h 2229427"/>
              <a:gd name="connsiteX5" fmla="*/ 9180219 w 9182101"/>
              <a:gd name="connsiteY5" fmla="*/ 2193287 h 2229427"/>
              <a:gd name="connsiteX6" fmla="*/ 4416252 w 9182101"/>
              <a:gd name="connsiteY6" fmla="*/ 1535761 h 2229427"/>
              <a:gd name="connsiteX0" fmla="*/ 4416252 w 9182101"/>
              <a:gd name="connsiteY0" fmla="*/ 1535761 h 2229427"/>
              <a:gd name="connsiteX1" fmla="*/ 0 w 9182101"/>
              <a:gd name="connsiteY1" fmla="*/ 1691468 h 2229427"/>
              <a:gd name="connsiteX2" fmla="*/ 38100 w 9182101"/>
              <a:gd name="connsiteY2" fmla="*/ 0 h 2229427"/>
              <a:gd name="connsiteX3" fmla="*/ 9182101 w 9182101"/>
              <a:gd name="connsiteY3" fmla="*/ 0 h 2229427"/>
              <a:gd name="connsiteX4" fmla="*/ 9182101 w 9182101"/>
              <a:gd name="connsiteY4" fmla="*/ 2192535 h 2229427"/>
              <a:gd name="connsiteX5" fmla="*/ 9180219 w 9182101"/>
              <a:gd name="connsiteY5" fmla="*/ 2193287 h 2229427"/>
              <a:gd name="connsiteX6" fmla="*/ 4416252 w 9182101"/>
              <a:gd name="connsiteY6" fmla="*/ 1535761 h 2229427"/>
              <a:gd name="connsiteX0" fmla="*/ 4416252 w 9182101"/>
              <a:gd name="connsiteY0" fmla="*/ 1535761 h 2195473"/>
              <a:gd name="connsiteX1" fmla="*/ 0 w 9182101"/>
              <a:gd name="connsiteY1" fmla="*/ 1691468 h 2195473"/>
              <a:gd name="connsiteX2" fmla="*/ 38100 w 9182101"/>
              <a:gd name="connsiteY2" fmla="*/ 0 h 2195473"/>
              <a:gd name="connsiteX3" fmla="*/ 9182101 w 9182101"/>
              <a:gd name="connsiteY3" fmla="*/ 0 h 2195473"/>
              <a:gd name="connsiteX4" fmla="*/ 9182101 w 9182101"/>
              <a:gd name="connsiteY4" fmla="*/ 2192535 h 2195473"/>
              <a:gd name="connsiteX5" fmla="*/ 9180219 w 9182101"/>
              <a:gd name="connsiteY5" fmla="*/ 2193287 h 2195473"/>
              <a:gd name="connsiteX6" fmla="*/ 4416252 w 9182101"/>
              <a:gd name="connsiteY6" fmla="*/ 1535761 h 21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2101" h="2195473">
                <a:moveTo>
                  <a:pt x="4416252" y="1535761"/>
                </a:moveTo>
                <a:cubicBezTo>
                  <a:pt x="3646612" y="1760134"/>
                  <a:pt x="1692218" y="2804077"/>
                  <a:pt x="0" y="1691468"/>
                </a:cubicBezTo>
                <a:lnTo>
                  <a:pt x="38100" y="0"/>
                </a:lnTo>
                <a:lnTo>
                  <a:pt x="9182101" y="0"/>
                </a:lnTo>
                <a:lnTo>
                  <a:pt x="9182101" y="2192535"/>
                </a:lnTo>
                <a:lnTo>
                  <a:pt x="9180219" y="2193287"/>
                </a:lnTo>
                <a:cubicBezTo>
                  <a:pt x="8003654" y="1228087"/>
                  <a:pt x="5238444" y="1245466"/>
                  <a:pt x="4416252" y="153576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2000"/>
                  <a:lumOff val="18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4572000"/>
            <a:ext cx="7772400" cy="1470025"/>
          </a:xfrm>
        </p:spPr>
        <p:txBody>
          <a:bodyPr anchor="b" anchorCtr="0">
            <a:normAutofit/>
          </a:bodyPr>
          <a:lstStyle>
            <a:lvl1pPr algn="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32001" y="5928086"/>
            <a:ext cx="6400800" cy="8100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5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9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-1" y="5177797"/>
            <a:ext cx="9158512" cy="1680203"/>
          </a:xfrm>
          <a:custGeom>
            <a:avLst/>
            <a:gdLst/>
            <a:ahLst/>
            <a:cxnLst/>
            <a:rect l="l" t="t" r="r" b="b"/>
            <a:pathLst>
              <a:path w="9158512" h="1680203">
                <a:moveTo>
                  <a:pt x="0" y="1680203"/>
                </a:moveTo>
                <a:lnTo>
                  <a:pt x="8883" y="0"/>
                </a:lnTo>
                <a:lnTo>
                  <a:pt x="9158512" y="0"/>
                </a:lnTo>
                <a:lnTo>
                  <a:pt x="9158512" y="1592013"/>
                </a:lnTo>
                <a:cubicBezTo>
                  <a:pt x="7371490" y="-356354"/>
                  <a:pt x="4089849" y="442569"/>
                  <a:pt x="3770365" y="558415"/>
                </a:cubicBezTo>
                <a:cubicBezTo>
                  <a:pt x="3547599" y="639191"/>
                  <a:pt x="2423419" y="1651197"/>
                  <a:pt x="0" y="16802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7000"/>
                </a:schemeClr>
              </a:gs>
              <a:gs pos="71000">
                <a:schemeClr val="accent1">
                  <a:lumMod val="29000"/>
                  <a:lumOff val="7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-8824" y="5562600"/>
            <a:ext cx="9174590" cy="1295400"/>
          </a:xfrm>
          <a:custGeom>
            <a:avLst/>
            <a:gdLst>
              <a:gd name="connsiteX0" fmla="*/ 822968 w 9174355"/>
              <a:gd name="connsiteY0" fmla="*/ 1295017 h 1295400"/>
              <a:gd name="connsiteX1" fmla="*/ 0 w 9174355"/>
              <a:gd name="connsiteY1" fmla="*/ 1200566 h 1295400"/>
              <a:gd name="connsiteX2" fmla="*/ 0 w 9174355"/>
              <a:gd name="connsiteY2" fmla="*/ 0 h 1295400"/>
              <a:gd name="connsiteX3" fmla="*/ 9150500 w 9174355"/>
              <a:gd name="connsiteY3" fmla="*/ 0 h 1295400"/>
              <a:gd name="connsiteX4" fmla="*/ 9174301 w 9174355"/>
              <a:gd name="connsiteY4" fmla="*/ 1078126 h 1295400"/>
              <a:gd name="connsiteX5" fmla="*/ 3933545 w 9174355"/>
              <a:gd name="connsiteY5" fmla="*/ 507571 h 1295400"/>
              <a:gd name="connsiteX6" fmla="*/ 822968 w 9174355"/>
              <a:gd name="connsiteY6" fmla="*/ 1295017 h 1295400"/>
              <a:gd name="connsiteX0" fmla="*/ 822968 w 9174590"/>
              <a:gd name="connsiteY0" fmla="*/ 1295017 h 1295400"/>
              <a:gd name="connsiteX1" fmla="*/ 0 w 9174590"/>
              <a:gd name="connsiteY1" fmla="*/ 1200566 h 1295400"/>
              <a:gd name="connsiteX2" fmla="*/ 0 w 9174590"/>
              <a:gd name="connsiteY2" fmla="*/ 0 h 1295400"/>
              <a:gd name="connsiteX3" fmla="*/ 9169550 w 9174590"/>
              <a:gd name="connsiteY3" fmla="*/ 0 h 1295400"/>
              <a:gd name="connsiteX4" fmla="*/ 9174301 w 9174590"/>
              <a:gd name="connsiteY4" fmla="*/ 1078126 h 1295400"/>
              <a:gd name="connsiteX5" fmla="*/ 3933545 w 9174590"/>
              <a:gd name="connsiteY5" fmla="*/ 507571 h 1295400"/>
              <a:gd name="connsiteX6" fmla="*/ 822968 w 9174590"/>
              <a:gd name="connsiteY6" fmla="*/ 129501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590" h="1295400">
                <a:moveTo>
                  <a:pt x="822968" y="1295017"/>
                </a:moveTo>
                <a:cubicBezTo>
                  <a:pt x="558427" y="1291464"/>
                  <a:pt x="284227" y="1263053"/>
                  <a:pt x="0" y="1200566"/>
                </a:cubicBezTo>
                <a:lnTo>
                  <a:pt x="0" y="0"/>
                </a:lnTo>
                <a:lnTo>
                  <a:pt x="9169550" y="0"/>
                </a:lnTo>
                <a:cubicBezTo>
                  <a:pt x="9172256" y="304580"/>
                  <a:pt x="9175600" y="579914"/>
                  <a:pt x="9174301" y="1078126"/>
                </a:cubicBezTo>
                <a:cubicBezTo>
                  <a:pt x="7496993" y="197290"/>
                  <a:pt x="5262057" y="58536"/>
                  <a:pt x="3933545" y="507571"/>
                </a:cubicBezTo>
                <a:cubicBezTo>
                  <a:pt x="3055556" y="800128"/>
                  <a:pt x="2041778" y="1311389"/>
                  <a:pt x="822968" y="12950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>
                  <a:lumMod val="3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76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2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6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3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45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24384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04800"/>
            <a:ext cx="5181599" cy="563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447800"/>
            <a:ext cx="2438400" cy="45681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7244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0"/>
            <a:ext cx="54864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291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9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00"/>
            <a:ext cx="9906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0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29000" y="15240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429000" y="23622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429000" y="32004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29000" y="4038600"/>
            <a:ext cx="4648200" cy="83820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6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008"/>
            <a:ext cx="3733800" cy="25898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495800" cy="25908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800707"/>
            <a:ext cx="3733800" cy="244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800707"/>
            <a:ext cx="4648200" cy="2447694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9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96000" y="3505200"/>
            <a:ext cx="2590800" cy="28193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3" y="1219200"/>
            <a:ext cx="25908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76601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6003" y="1219200"/>
            <a:ext cx="2590803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-1" y="5177797"/>
            <a:ext cx="9158512" cy="1680203"/>
          </a:xfrm>
          <a:custGeom>
            <a:avLst/>
            <a:gdLst/>
            <a:ahLst/>
            <a:cxnLst/>
            <a:rect l="l" t="t" r="r" b="b"/>
            <a:pathLst>
              <a:path w="9158512" h="1680203">
                <a:moveTo>
                  <a:pt x="0" y="1680203"/>
                </a:moveTo>
                <a:lnTo>
                  <a:pt x="8883" y="0"/>
                </a:lnTo>
                <a:lnTo>
                  <a:pt x="9158512" y="0"/>
                </a:lnTo>
                <a:lnTo>
                  <a:pt x="9158512" y="1592013"/>
                </a:lnTo>
                <a:cubicBezTo>
                  <a:pt x="7371490" y="-356354"/>
                  <a:pt x="4089849" y="442569"/>
                  <a:pt x="3770365" y="558415"/>
                </a:cubicBezTo>
                <a:cubicBezTo>
                  <a:pt x="3547599" y="639191"/>
                  <a:pt x="2423419" y="1651197"/>
                  <a:pt x="0" y="16802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7000"/>
                </a:schemeClr>
              </a:gs>
              <a:gs pos="71000">
                <a:schemeClr val="accent1">
                  <a:lumMod val="29000"/>
                  <a:lumOff val="7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-8824" y="5562600"/>
            <a:ext cx="9174590" cy="1295400"/>
          </a:xfrm>
          <a:custGeom>
            <a:avLst/>
            <a:gdLst>
              <a:gd name="connsiteX0" fmla="*/ 822968 w 9174355"/>
              <a:gd name="connsiteY0" fmla="*/ 1295017 h 1295400"/>
              <a:gd name="connsiteX1" fmla="*/ 0 w 9174355"/>
              <a:gd name="connsiteY1" fmla="*/ 1200566 h 1295400"/>
              <a:gd name="connsiteX2" fmla="*/ 0 w 9174355"/>
              <a:gd name="connsiteY2" fmla="*/ 0 h 1295400"/>
              <a:gd name="connsiteX3" fmla="*/ 9150500 w 9174355"/>
              <a:gd name="connsiteY3" fmla="*/ 0 h 1295400"/>
              <a:gd name="connsiteX4" fmla="*/ 9174301 w 9174355"/>
              <a:gd name="connsiteY4" fmla="*/ 1078126 h 1295400"/>
              <a:gd name="connsiteX5" fmla="*/ 3933545 w 9174355"/>
              <a:gd name="connsiteY5" fmla="*/ 507571 h 1295400"/>
              <a:gd name="connsiteX6" fmla="*/ 822968 w 9174355"/>
              <a:gd name="connsiteY6" fmla="*/ 1295017 h 1295400"/>
              <a:gd name="connsiteX0" fmla="*/ 822968 w 9174590"/>
              <a:gd name="connsiteY0" fmla="*/ 1295017 h 1295400"/>
              <a:gd name="connsiteX1" fmla="*/ 0 w 9174590"/>
              <a:gd name="connsiteY1" fmla="*/ 1200566 h 1295400"/>
              <a:gd name="connsiteX2" fmla="*/ 0 w 9174590"/>
              <a:gd name="connsiteY2" fmla="*/ 0 h 1295400"/>
              <a:gd name="connsiteX3" fmla="*/ 9169550 w 9174590"/>
              <a:gd name="connsiteY3" fmla="*/ 0 h 1295400"/>
              <a:gd name="connsiteX4" fmla="*/ 9174301 w 9174590"/>
              <a:gd name="connsiteY4" fmla="*/ 1078126 h 1295400"/>
              <a:gd name="connsiteX5" fmla="*/ 3933545 w 9174590"/>
              <a:gd name="connsiteY5" fmla="*/ 507571 h 1295400"/>
              <a:gd name="connsiteX6" fmla="*/ 822968 w 9174590"/>
              <a:gd name="connsiteY6" fmla="*/ 129501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590" h="1295400">
                <a:moveTo>
                  <a:pt x="822968" y="1295017"/>
                </a:moveTo>
                <a:cubicBezTo>
                  <a:pt x="558427" y="1291464"/>
                  <a:pt x="284227" y="1263053"/>
                  <a:pt x="0" y="1200566"/>
                </a:cubicBezTo>
                <a:lnTo>
                  <a:pt x="0" y="0"/>
                </a:lnTo>
                <a:lnTo>
                  <a:pt x="9169550" y="0"/>
                </a:lnTo>
                <a:cubicBezTo>
                  <a:pt x="9172256" y="304580"/>
                  <a:pt x="9175600" y="579914"/>
                  <a:pt x="9174301" y="1078126"/>
                </a:cubicBezTo>
                <a:cubicBezTo>
                  <a:pt x="7496993" y="197290"/>
                  <a:pt x="5262057" y="58536"/>
                  <a:pt x="3933545" y="507571"/>
                </a:cubicBezTo>
                <a:cubicBezTo>
                  <a:pt x="3055556" y="800128"/>
                  <a:pt x="2041778" y="1311389"/>
                  <a:pt x="822968" y="12950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>
                  <a:lumMod val="3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67187"/>
            <a:ext cx="70866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667000"/>
            <a:ext cx="7086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962400" cy="5029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0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6084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60844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19200"/>
            <a:ext cx="3962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62400" cy="449579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6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2000"/>
                <a:lumOff val="18000"/>
              </a:schemeClr>
            </a:gs>
            <a:gs pos="85000">
              <a:schemeClr val="accent1">
                <a:lumMod val="19000"/>
                <a:lumOff val="81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10800000">
            <a:off x="-1" y="5177797"/>
            <a:ext cx="9158512" cy="1680203"/>
          </a:xfrm>
          <a:custGeom>
            <a:avLst/>
            <a:gdLst/>
            <a:ahLst/>
            <a:cxnLst/>
            <a:rect l="l" t="t" r="r" b="b"/>
            <a:pathLst>
              <a:path w="9158512" h="1680203">
                <a:moveTo>
                  <a:pt x="0" y="1680203"/>
                </a:moveTo>
                <a:lnTo>
                  <a:pt x="8883" y="0"/>
                </a:lnTo>
                <a:lnTo>
                  <a:pt x="9158512" y="0"/>
                </a:lnTo>
                <a:lnTo>
                  <a:pt x="9158512" y="1592013"/>
                </a:lnTo>
                <a:cubicBezTo>
                  <a:pt x="7371490" y="-356354"/>
                  <a:pt x="4089849" y="442569"/>
                  <a:pt x="3770365" y="558415"/>
                </a:cubicBezTo>
                <a:cubicBezTo>
                  <a:pt x="3547599" y="639191"/>
                  <a:pt x="2423419" y="1651197"/>
                  <a:pt x="0" y="16802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7000"/>
                </a:schemeClr>
              </a:gs>
              <a:gs pos="71000">
                <a:schemeClr val="accent1">
                  <a:lumMod val="29000"/>
                  <a:lumOff val="7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 userDrawn="1"/>
        </p:nvSpPr>
        <p:spPr>
          <a:xfrm rot="10800000">
            <a:off x="-8824" y="5562600"/>
            <a:ext cx="9174590" cy="1295400"/>
          </a:xfrm>
          <a:custGeom>
            <a:avLst/>
            <a:gdLst>
              <a:gd name="connsiteX0" fmla="*/ 822968 w 9174355"/>
              <a:gd name="connsiteY0" fmla="*/ 1295017 h 1295400"/>
              <a:gd name="connsiteX1" fmla="*/ 0 w 9174355"/>
              <a:gd name="connsiteY1" fmla="*/ 1200566 h 1295400"/>
              <a:gd name="connsiteX2" fmla="*/ 0 w 9174355"/>
              <a:gd name="connsiteY2" fmla="*/ 0 h 1295400"/>
              <a:gd name="connsiteX3" fmla="*/ 9150500 w 9174355"/>
              <a:gd name="connsiteY3" fmla="*/ 0 h 1295400"/>
              <a:gd name="connsiteX4" fmla="*/ 9174301 w 9174355"/>
              <a:gd name="connsiteY4" fmla="*/ 1078126 h 1295400"/>
              <a:gd name="connsiteX5" fmla="*/ 3933545 w 9174355"/>
              <a:gd name="connsiteY5" fmla="*/ 507571 h 1295400"/>
              <a:gd name="connsiteX6" fmla="*/ 822968 w 9174355"/>
              <a:gd name="connsiteY6" fmla="*/ 1295017 h 1295400"/>
              <a:gd name="connsiteX0" fmla="*/ 822968 w 9174590"/>
              <a:gd name="connsiteY0" fmla="*/ 1295017 h 1295400"/>
              <a:gd name="connsiteX1" fmla="*/ 0 w 9174590"/>
              <a:gd name="connsiteY1" fmla="*/ 1200566 h 1295400"/>
              <a:gd name="connsiteX2" fmla="*/ 0 w 9174590"/>
              <a:gd name="connsiteY2" fmla="*/ 0 h 1295400"/>
              <a:gd name="connsiteX3" fmla="*/ 9169550 w 9174590"/>
              <a:gd name="connsiteY3" fmla="*/ 0 h 1295400"/>
              <a:gd name="connsiteX4" fmla="*/ 9174301 w 9174590"/>
              <a:gd name="connsiteY4" fmla="*/ 1078126 h 1295400"/>
              <a:gd name="connsiteX5" fmla="*/ 3933545 w 9174590"/>
              <a:gd name="connsiteY5" fmla="*/ 507571 h 1295400"/>
              <a:gd name="connsiteX6" fmla="*/ 822968 w 9174590"/>
              <a:gd name="connsiteY6" fmla="*/ 129501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590" h="1295400">
                <a:moveTo>
                  <a:pt x="822968" y="1295017"/>
                </a:moveTo>
                <a:cubicBezTo>
                  <a:pt x="558427" y="1291464"/>
                  <a:pt x="284227" y="1263053"/>
                  <a:pt x="0" y="1200566"/>
                </a:cubicBezTo>
                <a:lnTo>
                  <a:pt x="0" y="0"/>
                </a:lnTo>
                <a:lnTo>
                  <a:pt x="9169550" y="0"/>
                </a:lnTo>
                <a:cubicBezTo>
                  <a:pt x="9172256" y="304580"/>
                  <a:pt x="9175600" y="579914"/>
                  <a:pt x="9174301" y="1078126"/>
                </a:cubicBezTo>
                <a:cubicBezTo>
                  <a:pt x="7496993" y="197290"/>
                  <a:pt x="5262057" y="58536"/>
                  <a:pt x="3933545" y="507571"/>
                </a:cubicBezTo>
                <a:cubicBezTo>
                  <a:pt x="3055556" y="800128"/>
                  <a:pt x="2041778" y="1311389"/>
                  <a:pt x="822968" y="12950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>
                  <a:lumMod val="3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3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2000"/>
                <a:lumOff val="18000"/>
              </a:schemeClr>
            </a:gs>
            <a:gs pos="85000">
              <a:schemeClr val="accent1">
                <a:lumMod val="19000"/>
                <a:lumOff val="81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rot="10800000">
            <a:off x="-1" y="5177797"/>
            <a:ext cx="9158512" cy="1680203"/>
          </a:xfrm>
          <a:custGeom>
            <a:avLst/>
            <a:gdLst/>
            <a:ahLst/>
            <a:cxnLst/>
            <a:rect l="l" t="t" r="r" b="b"/>
            <a:pathLst>
              <a:path w="9158512" h="1680203">
                <a:moveTo>
                  <a:pt x="0" y="1680203"/>
                </a:moveTo>
                <a:lnTo>
                  <a:pt x="8883" y="0"/>
                </a:lnTo>
                <a:lnTo>
                  <a:pt x="9158512" y="0"/>
                </a:lnTo>
                <a:lnTo>
                  <a:pt x="9158512" y="1592013"/>
                </a:lnTo>
                <a:cubicBezTo>
                  <a:pt x="7371490" y="-356354"/>
                  <a:pt x="4089849" y="442569"/>
                  <a:pt x="3770365" y="558415"/>
                </a:cubicBezTo>
                <a:cubicBezTo>
                  <a:pt x="3547599" y="639191"/>
                  <a:pt x="2423419" y="1651197"/>
                  <a:pt x="0" y="16802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7000"/>
                </a:schemeClr>
              </a:gs>
              <a:gs pos="71000">
                <a:schemeClr val="accent1">
                  <a:lumMod val="29000"/>
                  <a:lumOff val="71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 userDrawn="1"/>
        </p:nvSpPr>
        <p:spPr>
          <a:xfrm rot="10800000">
            <a:off x="-8824" y="5562600"/>
            <a:ext cx="9174590" cy="1295400"/>
          </a:xfrm>
          <a:custGeom>
            <a:avLst/>
            <a:gdLst>
              <a:gd name="connsiteX0" fmla="*/ 822968 w 9174355"/>
              <a:gd name="connsiteY0" fmla="*/ 1295017 h 1295400"/>
              <a:gd name="connsiteX1" fmla="*/ 0 w 9174355"/>
              <a:gd name="connsiteY1" fmla="*/ 1200566 h 1295400"/>
              <a:gd name="connsiteX2" fmla="*/ 0 w 9174355"/>
              <a:gd name="connsiteY2" fmla="*/ 0 h 1295400"/>
              <a:gd name="connsiteX3" fmla="*/ 9150500 w 9174355"/>
              <a:gd name="connsiteY3" fmla="*/ 0 h 1295400"/>
              <a:gd name="connsiteX4" fmla="*/ 9174301 w 9174355"/>
              <a:gd name="connsiteY4" fmla="*/ 1078126 h 1295400"/>
              <a:gd name="connsiteX5" fmla="*/ 3933545 w 9174355"/>
              <a:gd name="connsiteY5" fmla="*/ 507571 h 1295400"/>
              <a:gd name="connsiteX6" fmla="*/ 822968 w 9174355"/>
              <a:gd name="connsiteY6" fmla="*/ 1295017 h 1295400"/>
              <a:gd name="connsiteX0" fmla="*/ 822968 w 9174590"/>
              <a:gd name="connsiteY0" fmla="*/ 1295017 h 1295400"/>
              <a:gd name="connsiteX1" fmla="*/ 0 w 9174590"/>
              <a:gd name="connsiteY1" fmla="*/ 1200566 h 1295400"/>
              <a:gd name="connsiteX2" fmla="*/ 0 w 9174590"/>
              <a:gd name="connsiteY2" fmla="*/ 0 h 1295400"/>
              <a:gd name="connsiteX3" fmla="*/ 9169550 w 9174590"/>
              <a:gd name="connsiteY3" fmla="*/ 0 h 1295400"/>
              <a:gd name="connsiteX4" fmla="*/ 9174301 w 9174590"/>
              <a:gd name="connsiteY4" fmla="*/ 1078126 h 1295400"/>
              <a:gd name="connsiteX5" fmla="*/ 3933545 w 9174590"/>
              <a:gd name="connsiteY5" fmla="*/ 507571 h 1295400"/>
              <a:gd name="connsiteX6" fmla="*/ 822968 w 9174590"/>
              <a:gd name="connsiteY6" fmla="*/ 129501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4590" h="1295400">
                <a:moveTo>
                  <a:pt x="822968" y="1295017"/>
                </a:moveTo>
                <a:cubicBezTo>
                  <a:pt x="558427" y="1291464"/>
                  <a:pt x="284227" y="1263053"/>
                  <a:pt x="0" y="1200566"/>
                </a:cubicBezTo>
                <a:lnTo>
                  <a:pt x="0" y="0"/>
                </a:lnTo>
                <a:lnTo>
                  <a:pt x="9169550" y="0"/>
                </a:lnTo>
                <a:cubicBezTo>
                  <a:pt x="9172256" y="304580"/>
                  <a:pt x="9175600" y="579914"/>
                  <a:pt x="9174301" y="1078126"/>
                </a:cubicBezTo>
                <a:cubicBezTo>
                  <a:pt x="7496993" y="197290"/>
                  <a:pt x="5262057" y="58536"/>
                  <a:pt x="3933545" y="507571"/>
                </a:cubicBezTo>
                <a:cubicBezTo>
                  <a:pt x="3055556" y="800128"/>
                  <a:pt x="2041778" y="1311389"/>
                  <a:pt x="822968" y="12950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>
                  <a:lumMod val="3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1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Baldwin-Whitehall School District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5252127"/>
            <a:ext cx="1079500" cy="15875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Curriculum Mapping &amp; Understanding by Design</a:t>
            </a:r>
          </a:p>
          <a:p>
            <a:r>
              <a:rPr lang="en-US" sz="1600" i="1" dirty="0" smtClean="0"/>
              <a:t>Revised  12/2014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9453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sz="3600" b="1" dirty="0" smtClean="0">
                <a:latin typeface="Garamond" charset="0"/>
              </a:rPr>
              <a:t>Course </a:t>
            </a:r>
            <a:r>
              <a:rPr lang="en-US" sz="3600" b="1" dirty="0">
                <a:latin typeface="Garamond" charset="0"/>
              </a:rPr>
              <a:t>– The science (what) of teaching</a:t>
            </a:r>
          </a:p>
          <a:p>
            <a:pPr marL="342900" lvl="2" indent="-342900">
              <a:buFont typeface="Arial"/>
              <a:buChar char="•"/>
            </a:pPr>
            <a:r>
              <a:rPr lang="en-US" sz="3600" b="1" dirty="0">
                <a:latin typeface="Garamond" charset="0"/>
              </a:rPr>
              <a:t>Non-negotiable</a:t>
            </a:r>
          </a:p>
          <a:p>
            <a:pPr marL="342900" lvl="2" indent="-342900">
              <a:buFont typeface="Arial"/>
              <a:buChar char="•"/>
            </a:pPr>
            <a:r>
              <a:rPr lang="en-US" sz="3600" b="1" dirty="0">
                <a:latin typeface="Garamond" charset="0"/>
              </a:rPr>
              <a:t>All teachers must teach it.</a:t>
            </a:r>
          </a:p>
          <a:p>
            <a:pPr marL="342900" lvl="2" indent="-342900">
              <a:buFont typeface="Arial"/>
              <a:buChar char="•"/>
            </a:pPr>
            <a:r>
              <a:rPr lang="en-US" sz="3600" b="1" dirty="0">
                <a:latin typeface="Garamond" charset="0"/>
              </a:rPr>
              <a:t>Each course may include </a:t>
            </a:r>
            <a:r>
              <a:rPr lang="en-US" sz="3600" b="1" dirty="0" smtClean="0">
                <a:latin typeface="Garamond" charset="0"/>
              </a:rPr>
              <a:t>up to 10 </a:t>
            </a:r>
            <a:r>
              <a:rPr lang="en-US" sz="3600" b="1" dirty="0">
                <a:latin typeface="Garamond" charset="0"/>
              </a:rPr>
              <a:t>must teach units.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aramond" charset="0"/>
              </a:rPr>
              <a:t>Component #</a:t>
            </a:r>
            <a:r>
              <a:rPr lang="en-US" b="1" dirty="0" smtClean="0">
                <a:latin typeface="Garamond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sz="3600" b="1" dirty="0">
                <a:latin typeface="Garamond" charset="0"/>
              </a:rPr>
              <a:t>Unit/Module – The science (what) of teaching</a:t>
            </a:r>
          </a:p>
          <a:p>
            <a:pPr marL="342900" lvl="2" indent="-342900">
              <a:buFont typeface="Arial"/>
              <a:buChar char="•"/>
            </a:pPr>
            <a:r>
              <a:rPr lang="en-US" sz="3600" b="1" dirty="0">
                <a:latin typeface="Garamond" charset="0"/>
              </a:rPr>
              <a:t>Non-negotiable</a:t>
            </a:r>
          </a:p>
          <a:p>
            <a:pPr marL="342900" lvl="2" indent="-342900">
              <a:buFont typeface="Arial"/>
              <a:buChar char="•"/>
            </a:pPr>
            <a:r>
              <a:rPr lang="en-US" sz="3600" b="1" dirty="0">
                <a:latin typeface="Garamond" charset="0"/>
              </a:rPr>
              <a:t>All teachers must teach them.</a:t>
            </a:r>
          </a:p>
          <a:p>
            <a:pPr marL="342900" lvl="2" indent="-342900">
              <a:buFont typeface="Arial"/>
              <a:buChar char="•"/>
            </a:pPr>
            <a:r>
              <a:rPr lang="en-US" sz="3600" b="1" dirty="0">
                <a:latin typeface="Garamond" charset="0"/>
              </a:rPr>
              <a:t>Each unit/module may include 5-10 must teach core lessons depending on the amount of content and length of course.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aramond" charset="0"/>
              </a:rPr>
              <a:t>Component </a:t>
            </a:r>
            <a:r>
              <a:rPr lang="en-US" b="1" dirty="0" smtClean="0">
                <a:latin typeface="Garamond" charset="0"/>
              </a:rPr>
              <a:t>#</a:t>
            </a:r>
            <a:r>
              <a:rPr lang="en-US" b="1" dirty="0">
                <a:latin typeface="Garamond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sz="3600" b="1" dirty="0">
                <a:latin typeface="Garamond" charset="0"/>
              </a:rPr>
              <a:t>Core Lesson – The science (what) of teaching</a:t>
            </a:r>
          </a:p>
          <a:p>
            <a:pPr marL="342900" lvl="2" indent="-342900">
              <a:buFont typeface="Arial"/>
              <a:buChar char="•"/>
            </a:pPr>
            <a:r>
              <a:rPr lang="en-US" sz="3600" b="1" dirty="0">
                <a:latin typeface="Garamond" charset="0"/>
              </a:rPr>
              <a:t>Non-negotiable</a:t>
            </a:r>
          </a:p>
          <a:p>
            <a:pPr marL="342900" lvl="2" indent="-342900">
              <a:buFont typeface="Arial"/>
              <a:buChar char="•"/>
            </a:pPr>
            <a:r>
              <a:rPr lang="en-US" sz="3600" b="1" dirty="0">
                <a:latin typeface="Garamond" charset="0"/>
              </a:rPr>
              <a:t>All teachers must teach them.</a:t>
            </a:r>
          </a:p>
          <a:p>
            <a:pPr marL="342900" lvl="2" indent="-342900">
              <a:buFont typeface="Arial"/>
              <a:buChar char="•"/>
            </a:pPr>
            <a:r>
              <a:rPr lang="en-US" sz="3600" b="1" dirty="0">
                <a:latin typeface="Garamond" charset="0"/>
              </a:rPr>
              <a:t>Each core lesson may include 5-20 must teach teacher lesson plans depending on the amount of content and length of course.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aramond" charset="0"/>
              </a:rPr>
              <a:t>Component </a:t>
            </a:r>
            <a:r>
              <a:rPr lang="en-US" b="1" dirty="0" smtClean="0">
                <a:latin typeface="Garamond" charset="0"/>
              </a:rPr>
              <a:t>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sz="3600" b="1" dirty="0">
                <a:latin typeface="Garamond" charset="0"/>
              </a:rPr>
              <a:t>Teacher Lesson Plans – The art (how) of teaching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aramond" charset="0"/>
              </a:rPr>
              <a:t>Component </a:t>
            </a:r>
            <a:r>
              <a:rPr lang="en-US" b="1" dirty="0" smtClean="0">
                <a:latin typeface="Garamond" charset="0"/>
              </a:rPr>
              <a:t>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95401"/>
            <a:ext cx="8229600" cy="2209800"/>
          </a:xfrm>
        </p:spPr>
        <p:txBody>
          <a:bodyPr/>
          <a:lstStyle/>
          <a:p>
            <a:r>
              <a:rPr lang="en-US" dirty="0" smtClean="0">
                <a:latin typeface="Garamond" charset="0"/>
              </a:rPr>
              <a:t>“To </a:t>
            </a:r>
            <a:r>
              <a:rPr lang="en-US" dirty="0">
                <a:latin typeface="Garamond" charset="0"/>
              </a:rPr>
              <a:t>begin with the end in mind means to start with a clear understanding of your destination.  It means to know where you</a:t>
            </a:r>
            <a:r>
              <a:rPr lang="ja-JP" altLang="en-US" dirty="0">
                <a:latin typeface="Garamond" charset="0"/>
              </a:rPr>
              <a:t>’</a:t>
            </a:r>
            <a:r>
              <a:rPr lang="en-US" dirty="0">
                <a:latin typeface="Garamond" charset="0"/>
              </a:rPr>
              <a:t>re going so that you better understand where you are now so that the steps you take are always in the right direction</a:t>
            </a:r>
            <a:r>
              <a:rPr lang="en-US" dirty="0" smtClean="0">
                <a:latin typeface="Garamond" charset="0"/>
              </a:rPr>
              <a:t>.”                       </a:t>
            </a:r>
            <a:endParaRPr lang="en-US" dirty="0">
              <a:latin typeface="Garamond" charset="0"/>
            </a:endParaRPr>
          </a:p>
          <a:p>
            <a:pPr lvl="4"/>
            <a:r>
              <a:rPr lang="en-US" dirty="0">
                <a:latin typeface="Garamond" charset="0"/>
              </a:rPr>
              <a:t>- </a:t>
            </a:r>
            <a:r>
              <a:rPr lang="en-US" i="1" dirty="0">
                <a:latin typeface="Garamond" charset="0"/>
              </a:rPr>
              <a:t>Stephen R. Covey (The Seven Habits of Highly Effective People)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by Design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429000"/>
            <a:ext cx="4724400" cy="31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600" dirty="0" smtClean="0">
                <a:latin typeface="Times New Roman" charset="0"/>
              </a:rPr>
              <a:t>UbD </a:t>
            </a:r>
            <a:r>
              <a:rPr lang="en-US" sz="2600" dirty="0">
                <a:latin typeface="Times New Roman" charset="0"/>
              </a:rPr>
              <a:t>is a way of </a:t>
            </a:r>
            <a:r>
              <a:rPr lang="en-US" sz="2600" dirty="0" smtClean="0">
                <a:latin typeface="Times New Roman" charset="0"/>
              </a:rPr>
              <a:t>thinking purposefully about curricular planning and school reform.  It offers a 3-stage design process, a set of helpful design tools, and design standards – not a rigid program or prescriptive recipe.</a:t>
            </a:r>
          </a:p>
          <a:p>
            <a:endParaRPr lang="en-US" sz="2600" dirty="0">
              <a:latin typeface="Times New Roman" charset="0"/>
            </a:endParaRPr>
          </a:p>
          <a:p>
            <a:pPr marL="457200" indent="-457200">
              <a:buAutoNum type="arabicPeriod" startAt="2"/>
            </a:pPr>
            <a:r>
              <a:rPr lang="en-US" sz="2600" dirty="0" smtClean="0">
                <a:latin typeface="Times New Roman" charset="0"/>
              </a:rPr>
              <a:t>The primary goal of UbD is student understanding:  the ability to make meaning of “big ideas” and transfer their learning.</a:t>
            </a:r>
            <a:endParaRPr lang="en-US" sz="2600" dirty="0">
              <a:latin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8 Big Ideas of UbD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UbD “unpacks” and transforms Content  Standards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into the relevant Stage 1 elements and appropriate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assessments in Stage 2.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4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Understanding is revealed when students autonomously transfer their learning through authentic performance.  Six facets of understanding – the capacity to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explain, interpret, apply, shift perspective, empathize,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self-assess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serve as indicators of understanding.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8 Big Ideas of UbD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5"/>
            </a:pPr>
            <a:r>
              <a:rPr lang="en-US" sz="2800" dirty="0" smtClean="0">
                <a:latin typeface="Times New Roman" charset="0"/>
              </a:rPr>
              <a:t>Teachers are coaches of understanding, not mere purveyors of content or activity.  They design for and support “meaning making” and “transfer” by the learner; and adjust to achieve intended results.</a:t>
            </a:r>
          </a:p>
          <a:p>
            <a:endParaRPr lang="en-US" sz="2800" dirty="0">
              <a:latin typeface="Times New Roman" charset="0"/>
            </a:endParaRPr>
          </a:p>
          <a:p>
            <a:pPr marL="514350" indent="-514350">
              <a:buAutoNum type="arabicPeriod" startAt="6"/>
            </a:pPr>
            <a:r>
              <a:rPr lang="en-US" sz="2800" dirty="0" smtClean="0">
                <a:latin typeface="Times New Roman" charset="0"/>
              </a:rPr>
              <a:t>Planning is best done “backward” from the desired results and the transfer tasks that embody the goals.  The 3 Stages (Desired Results, Evidence, Learning Plan) must align for the unit to be most effective.</a:t>
            </a:r>
          </a:p>
          <a:p>
            <a:endParaRPr lang="en-US" sz="2800" dirty="0">
              <a:latin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8 Big Ideas of UbD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7"/>
            </a:pPr>
            <a:r>
              <a:rPr lang="en-US" sz="2800" dirty="0" smtClean="0">
                <a:latin typeface="Times New Roman" charset="0"/>
              </a:rPr>
              <a:t>Regular reviews of curriculum against design standards enhance curricular quality and effectiveness.</a:t>
            </a:r>
          </a:p>
          <a:p>
            <a:pPr marL="514350" indent="-514350">
              <a:buAutoNum type="arabicPeriod" startAt="7"/>
            </a:pPr>
            <a:r>
              <a:rPr lang="en-US" sz="2800" dirty="0" smtClean="0">
                <a:latin typeface="Times New Roman" charset="0"/>
              </a:rPr>
              <a:t>UbD reflects a “continuous improvement” approach.  The results of curricular designs – student performance – informs needed adjustments. </a:t>
            </a:r>
            <a:endParaRPr lang="en-US" sz="2800" dirty="0">
              <a:latin typeface="Garamond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8 Big Ideas of UbD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Stages of UbD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63019"/>
              </p:ext>
            </p:extLst>
          </p:nvPr>
        </p:nvGraphicFramePr>
        <p:xfrm>
          <a:off x="457200" y="1401213"/>
          <a:ext cx="82296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6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Essential Questions for Today: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5638800" cy="4876799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n"/>
              <a:defRPr/>
            </a:pPr>
            <a:r>
              <a:rPr lang="en-US" sz="3200" dirty="0"/>
              <a:t>What is curriculum mapping</a:t>
            </a:r>
            <a:r>
              <a:rPr lang="en-US" sz="3200" dirty="0" smtClean="0"/>
              <a:t>?</a:t>
            </a:r>
            <a:endParaRPr lang="en-US" sz="3200" dirty="0"/>
          </a:p>
          <a:p>
            <a:pPr>
              <a:buFont typeface="Wingdings" pitchFamily="2" charset="2"/>
              <a:buChar char="n"/>
              <a:defRPr/>
            </a:pPr>
            <a:r>
              <a:rPr lang="en-US" sz="3200" dirty="0"/>
              <a:t>What is the purpose </a:t>
            </a:r>
            <a:r>
              <a:rPr lang="en-US" sz="3200" dirty="0" smtClean="0"/>
              <a:t>of</a:t>
            </a:r>
          </a:p>
          <a:p>
            <a:pPr>
              <a:defRPr/>
            </a:pPr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/>
              <a:t>curriculum mapping</a:t>
            </a:r>
            <a:r>
              <a:rPr lang="en-US" sz="3200" dirty="0" smtClean="0"/>
              <a:t>?</a:t>
            </a:r>
            <a:endParaRPr lang="en-US" sz="3200" dirty="0"/>
          </a:p>
          <a:p>
            <a:pPr>
              <a:buFont typeface="Wingdings" pitchFamily="2" charset="2"/>
              <a:buChar char="n"/>
              <a:defRPr/>
            </a:pPr>
            <a:r>
              <a:rPr lang="en-US" sz="3200" dirty="0"/>
              <a:t>What is Understanding </a:t>
            </a:r>
            <a:r>
              <a:rPr lang="en-US" sz="3200" dirty="0" smtClean="0"/>
              <a:t>By</a:t>
            </a:r>
          </a:p>
          <a:p>
            <a:pPr>
              <a:defRPr/>
            </a:pPr>
            <a:r>
              <a:rPr lang="en-US" sz="3200" dirty="0" smtClean="0"/>
              <a:t>   Design?</a:t>
            </a:r>
            <a:endParaRPr lang="en-US" sz="3200" dirty="0"/>
          </a:p>
          <a:p>
            <a:pPr>
              <a:buFont typeface="Wingdings" pitchFamily="2" charset="2"/>
              <a:buChar char="n"/>
              <a:defRPr/>
            </a:pPr>
            <a:r>
              <a:rPr lang="en-US" sz="3200" dirty="0"/>
              <a:t>What are the 3 stages </a:t>
            </a:r>
            <a:r>
              <a:rPr lang="en-US" sz="3200" dirty="0" smtClean="0"/>
              <a:t>of</a:t>
            </a:r>
          </a:p>
          <a:p>
            <a:pPr>
              <a:defRPr/>
            </a:pPr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/>
              <a:t>Understanding By Design?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8200" y="1049824"/>
            <a:ext cx="4648200" cy="58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Stage 1: Desired 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long-term transfer goals are targeted?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meanings should students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make?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essential questions will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students explore?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knowledge and skill will students acquire?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55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Stage 2: Evidence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performances and products will reveal evidence of meaning-making and transfer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additional evidence will be collected 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other desired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Stage 3: Learning Plan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activities, experiences, and lessons will lead to achievement of the desired results and success at the assessments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will the learning plan help students of acquisition, making meaning, and transfer?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will the unit be sequenced and differentiated to optimize achievement for all learners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638800" cy="3657600"/>
          </a:xfrm>
        </p:spPr>
        <p:txBody>
          <a:bodyPr anchor="t"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Questions?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For more information, or links to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today’s resources go to:</a:t>
            </a:r>
            <a:br>
              <a:rPr lang="en-US" sz="2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http://bwsdcurriculum.weebly.com</a:t>
            </a: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endParaRPr lang="en-US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8426" cy="5918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057400"/>
            <a:ext cx="463049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What is curriculum mapping?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b="1" dirty="0" smtClean="0">
                <a:latin typeface="Garamond" charset="0"/>
              </a:rPr>
              <a:t>It is defined as: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800" b="1" dirty="0" smtClean="0">
                <a:latin typeface="Garamond" charset="0"/>
              </a:rPr>
              <a:t>a </a:t>
            </a:r>
            <a:r>
              <a:rPr lang="en-US" sz="2800" b="1" dirty="0">
                <a:latin typeface="Garamond" charset="0"/>
              </a:rPr>
              <a:t>systematic process for collecting and  </a:t>
            </a:r>
            <a:r>
              <a:rPr lang="en-US" sz="2800" b="1" dirty="0" smtClean="0">
                <a:latin typeface="Garamond" charset="0"/>
              </a:rPr>
              <a:t>maintaining </a:t>
            </a:r>
            <a:r>
              <a:rPr lang="en-US" sz="2800" b="1" dirty="0">
                <a:latin typeface="Garamond" charset="0"/>
              </a:rPr>
              <a:t>data of the operational curriculum in a school district</a:t>
            </a:r>
            <a:r>
              <a:rPr lang="en-US" sz="2800" b="1" dirty="0" smtClean="0">
                <a:latin typeface="Garamond" charset="0"/>
              </a:rPr>
              <a:t>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800" b="1" dirty="0">
                <a:latin typeface="Garamond" charset="0"/>
              </a:rPr>
              <a:t>a way to ensure that there is congruence among the written, taught, and tested subject matter, courses and content areas</a:t>
            </a:r>
            <a:r>
              <a:rPr lang="en-US" sz="2800" b="1" dirty="0" smtClean="0">
                <a:latin typeface="Garamond" charset="0"/>
              </a:rPr>
              <a:t>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800" b="1" dirty="0">
                <a:latin typeface="Garamond" charset="0"/>
              </a:rPr>
              <a:t>a procedure for creating a culture of continuous learning and improvement of student achievement.</a:t>
            </a:r>
          </a:p>
          <a:p>
            <a:pPr marL="342900" indent="-342900">
              <a:buFont typeface="Wingdings" charset="2"/>
              <a:buChar char="Ø"/>
            </a:pPr>
            <a:endParaRPr lang="en-US" b="1" dirty="0">
              <a:latin typeface="Garamond" charset="0"/>
            </a:endParaRPr>
          </a:p>
          <a:p>
            <a:pPr marL="342900" indent="-342900">
              <a:buFont typeface="Wingdings" charset="2"/>
              <a:buChar char="Ø"/>
            </a:pPr>
            <a:endParaRPr lang="en-US" b="1" dirty="0">
              <a:latin typeface="Garamon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mapping matter?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8237557"/>
              </p:ext>
            </p:extLst>
          </p:nvPr>
        </p:nvGraphicFramePr>
        <p:xfrm>
          <a:off x="0" y="1324205"/>
          <a:ext cx="891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19400" y="3276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drive a continuous cycle of improvement.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  <a:defRPr/>
            </a:pPr>
            <a:r>
              <a:rPr lang="en-US" sz="2800" b="1" dirty="0"/>
              <a:t>Accrues and maintains system-wide data across schools, grades, and subject areas</a:t>
            </a:r>
            <a:r>
              <a:rPr lang="en-US" sz="2800" b="1" dirty="0" smtClean="0"/>
              <a:t>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>
              <a:buFont typeface="Wingdings" charset="2"/>
              <a:buChar char="Ø"/>
              <a:defRPr/>
            </a:pPr>
            <a:r>
              <a:rPr lang="en-US" sz="2800" b="1" dirty="0"/>
              <a:t>Guides teachers in identifying and analyzing instructional gaps</a:t>
            </a:r>
            <a:r>
              <a:rPr lang="en-US" sz="2800" b="1" dirty="0" smtClean="0"/>
              <a:t>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>
              <a:buFont typeface="Wingdings" charset="2"/>
              <a:buChar char="Ø"/>
              <a:defRPr/>
            </a:pPr>
            <a:r>
              <a:rPr lang="en-US" sz="2800" b="1" dirty="0"/>
              <a:t>Defines the science of teaching, yet encourages the art of </a:t>
            </a:r>
            <a:r>
              <a:rPr lang="en-US" sz="2800" b="1" dirty="0" smtClean="0"/>
              <a:t>teaching.</a:t>
            </a:r>
          </a:p>
          <a:p>
            <a:pPr>
              <a:buFont typeface="Wingdings" charset="2"/>
              <a:buChar char="Ø"/>
              <a:defRPr/>
            </a:pPr>
            <a:endParaRPr lang="en-US" sz="2800" b="1" dirty="0"/>
          </a:p>
          <a:p>
            <a:pPr>
              <a:buFont typeface="Wingdings" charset="2"/>
              <a:buChar char="Ø"/>
              <a:defRPr/>
            </a:pPr>
            <a:r>
              <a:rPr lang="en-US" sz="2800" b="1" dirty="0"/>
              <a:t>Integrates the natural connections between disciplines and classrooms.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Purposes of Curriculum Mapping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419600"/>
            <a:ext cx="24002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  <a:defRPr/>
            </a:pPr>
            <a:r>
              <a:rPr lang="en-US" sz="4100" b="1" dirty="0"/>
              <a:t>Reveals duplication of effort and eliminates the waste of time and resources</a:t>
            </a:r>
            <a:r>
              <a:rPr lang="en-US" sz="4100" b="1" dirty="0" smtClean="0"/>
              <a:t>.</a:t>
            </a:r>
          </a:p>
          <a:p>
            <a:pPr marL="0" indent="0">
              <a:buNone/>
              <a:defRPr/>
            </a:pPr>
            <a:endParaRPr lang="en-US" sz="4100" b="1" dirty="0"/>
          </a:p>
          <a:p>
            <a:pPr>
              <a:buFont typeface="Wingdings" charset="2"/>
              <a:buChar char="Ø"/>
              <a:defRPr/>
            </a:pPr>
            <a:r>
              <a:rPr lang="en-US" sz="4100" b="1" dirty="0"/>
              <a:t>Ensures consistency within grades and content areas</a:t>
            </a:r>
            <a:r>
              <a:rPr lang="en-US" sz="4100" b="1" dirty="0" smtClean="0"/>
              <a:t>.</a:t>
            </a:r>
          </a:p>
          <a:p>
            <a:pPr marL="0" indent="0">
              <a:buNone/>
              <a:defRPr/>
            </a:pPr>
            <a:endParaRPr lang="en-US" sz="4100" b="1" dirty="0"/>
          </a:p>
          <a:p>
            <a:pPr>
              <a:buFont typeface="Wingdings" charset="2"/>
              <a:buChar char="Ø"/>
              <a:defRPr/>
            </a:pPr>
            <a:r>
              <a:rPr lang="en-US" sz="4100" b="1" dirty="0"/>
              <a:t>Provides for horizontal articulation and vertical alignment of courses</a:t>
            </a:r>
            <a:r>
              <a:rPr lang="en-US" sz="4100" b="1" dirty="0" smtClean="0"/>
              <a:t>.</a:t>
            </a:r>
          </a:p>
          <a:p>
            <a:pPr marL="0" indent="0">
              <a:buNone/>
              <a:defRPr/>
            </a:pPr>
            <a:endParaRPr lang="en-US" sz="4100" b="1" dirty="0" smtClean="0"/>
          </a:p>
          <a:p>
            <a:pPr>
              <a:buFont typeface="Wingdings" charset="2"/>
              <a:buChar char="Ø"/>
              <a:defRPr/>
            </a:pPr>
            <a:r>
              <a:rPr lang="en-US" sz="4100" b="1" dirty="0"/>
              <a:t>Aligns courses to the PA </a:t>
            </a:r>
            <a:r>
              <a:rPr lang="en-US" sz="4100" b="1" dirty="0" smtClean="0"/>
              <a:t>Core Standards</a:t>
            </a:r>
          </a:p>
          <a:p>
            <a:pPr marL="0" indent="0">
              <a:buNone/>
              <a:defRPr/>
            </a:pPr>
            <a:r>
              <a:rPr lang="en-US" sz="4100" b="1" dirty="0"/>
              <a:t> </a:t>
            </a:r>
            <a:r>
              <a:rPr lang="en-US" sz="4100" b="1" dirty="0" smtClean="0"/>
              <a:t> and Eligible Content</a:t>
            </a:r>
            <a:r>
              <a:rPr lang="en-US" b="1" dirty="0" smtClean="0"/>
              <a:t>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Curriculum Mapping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419600"/>
            <a:ext cx="24002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6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Purposes of Curriculum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latin typeface="Garamond" charset="0"/>
            </a:endParaRPr>
          </a:p>
          <a:p>
            <a:pPr>
              <a:buFont typeface="Wingdings" charset="2"/>
              <a:buChar char="Ø"/>
            </a:pPr>
            <a:r>
              <a:rPr lang="en-US" sz="2800" b="1" dirty="0">
                <a:latin typeface="Garamond" charset="0"/>
              </a:rPr>
              <a:t>Addresses student learning outcomes and scholastic achievement.</a:t>
            </a:r>
          </a:p>
          <a:p>
            <a:pPr>
              <a:buFont typeface="Wingdings" charset="2"/>
              <a:buChar char="Ø"/>
            </a:pPr>
            <a:r>
              <a:rPr lang="en-US" sz="2800" b="1" dirty="0">
                <a:latin typeface="Garamond" charset="0"/>
              </a:rPr>
              <a:t>Organizes the knowledge and skills of experienced teachers.</a:t>
            </a:r>
          </a:p>
          <a:p>
            <a:pPr>
              <a:buFont typeface="Wingdings" charset="2"/>
              <a:buChar char="Ø"/>
            </a:pPr>
            <a:r>
              <a:rPr lang="en-US" sz="2800" b="1" dirty="0">
                <a:latin typeface="Garamond" charset="0"/>
              </a:rPr>
              <a:t>Creates a legacy and establishes a roadmap for newly hired teachers.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14800"/>
            <a:ext cx="3354104" cy="31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Purposes of Curriculum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3200" b="1" dirty="0">
                <a:latin typeface="Garamond" charset="0"/>
              </a:rPr>
              <a:t>Establishes an overview and systemic plan for purchases of textbooks and materials.</a:t>
            </a:r>
          </a:p>
          <a:p>
            <a:pPr>
              <a:buFont typeface="Wingdings" charset="2"/>
              <a:buChar char="Ø"/>
            </a:pPr>
            <a:r>
              <a:rPr lang="en-US" sz="3200" b="1" dirty="0">
                <a:latin typeface="Garamond" charset="0"/>
              </a:rPr>
              <a:t>Increases professional conversations.</a:t>
            </a:r>
          </a:p>
          <a:p>
            <a:pPr>
              <a:buFont typeface="Wingdings" charset="2"/>
              <a:buChar char="Ø"/>
            </a:pPr>
            <a:r>
              <a:rPr lang="en-US" sz="3200" b="1" dirty="0">
                <a:latin typeface="Garamond" charset="0"/>
              </a:rPr>
              <a:t>Incorporates 21</a:t>
            </a:r>
            <a:r>
              <a:rPr lang="en-US" sz="3200" b="1" baseline="30000" dirty="0">
                <a:latin typeface="Garamond" charset="0"/>
              </a:rPr>
              <a:t>st</a:t>
            </a:r>
            <a:r>
              <a:rPr lang="en-US" sz="3200" b="1" dirty="0">
                <a:latin typeface="Garamond" charset="0"/>
              </a:rPr>
              <a:t> Century Learning skills into teaching and learning.</a:t>
            </a:r>
          </a:p>
          <a:p>
            <a:pPr>
              <a:buFont typeface="Wingdings" charset="2"/>
              <a:buChar char="Ø"/>
            </a:pPr>
            <a:r>
              <a:rPr lang="en-US" sz="3200" b="1" dirty="0">
                <a:latin typeface="Garamond" charset="0"/>
              </a:rPr>
              <a:t>Includes appropriate use of technological applications and programs to enhance teacher productivity and student learning.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33" y="5334000"/>
            <a:ext cx="1905000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a Pre-K-12 Curriculum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u="sng" dirty="0" smtClean="0"/>
              <a:t>4 Major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 smtClean="0"/>
              <a:t>Course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 smtClean="0"/>
              <a:t>Unit/Module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 smtClean="0"/>
              <a:t>Core Lesson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400" dirty="0" smtClean="0"/>
              <a:t>Teacher Lesson Plans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19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erMedia.com Animated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930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PresenterMedia.com Animated Theme</vt:lpstr>
      <vt:lpstr>PresenterMedia.com Static Theme</vt:lpstr>
      <vt:lpstr>Baldwin-Whitehall School District</vt:lpstr>
      <vt:lpstr>Essential Questions for Today:</vt:lpstr>
      <vt:lpstr>What is curriculum mapping?</vt:lpstr>
      <vt:lpstr>Why does mapping matter?</vt:lpstr>
      <vt:lpstr>Purposes of Curriculum Mapping</vt:lpstr>
      <vt:lpstr>Purposes of Curriculum Mapping</vt:lpstr>
      <vt:lpstr>Purposes of Curriculum Mapping</vt:lpstr>
      <vt:lpstr>Purposes of Curriculum Mapping</vt:lpstr>
      <vt:lpstr>Overview of a Pre-K-12 Curriculum Map</vt:lpstr>
      <vt:lpstr>Component #1</vt:lpstr>
      <vt:lpstr>Component #2</vt:lpstr>
      <vt:lpstr>Component #3</vt:lpstr>
      <vt:lpstr>Component #4</vt:lpstr>
      <vt:lpstr>Understanding by Design</vt:lpstr>
      <vt:lpstr>The 8 Big Ideas of UbD</vt:lpstr>
      <vt:lpstr>The 8 Big Ideas of UbD</vt:lpstr>
      <vt:lpstr>The 8 Big Ideas of UbD</vt:lpstr>
      <vt:lpstr>The 8 Big Ideas of UbD</vt:lpstr>
      <vt:lpstr>The 3 Stages of UbD</vt:lpstr>
      <vt:lpstr>Stage 1: Desired Results</vt:lpstr>
      <vt:lpstr>Stage 2: Evidence</vt:lpstr>
      <vt:lpstr>Stage 3: Learning Plan</vt:lpstr>
      <vt:lpstr>Questions? For more information, or links to today’s resources go to: http://bwsdcurriculum.weebly.com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Huffman, Andrea</cp:lastModifiedBy>
  <cp:revision>54</cp:revision>
  <cp:lastPrinted>2014-12-09T19:06:51Z</cp:lastPrinted>
  <dcterms:created xsi:type="dcterms:W3CDTF">2011-04-14T19:54:06Z</dcterms:created>
  <dcterms:modified xsi:type="dcterms:W3CDTF">2014-12-16T14:20:46Z</dcterms:modified>
</cp:coreProperties>
</file>